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59" r:id="rId5"/>
    <p:sldId id="260" r:id="rId6"/>
    <p:sldId id="264" r:id="rId7"/>
  </p:sldIdLst>
  <p:sldSz cx="20104100" cy="11309350"/>
  <p:notesSz cx="20104100" cy="11309350"/>
  <p:defaultTextStyle>
    <a:defPPr>
      <a:defRPr lang="ru-RU"/>
    </a:defPPr>
    <a:lvl1pPr marL="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C814"/>
    <a:srgbClr val="5AC8F5"/>
    <a:srgbClr val="82055F"/>
    <a:srgbClr val="EB6400"/>
    <a:srgbClr val="00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774" y="102"/>
      </p:cViewPr>
      <p:guideLst>
        <p:guide orient="horz" pos="2880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5D9F8-D45E-43AE-ACD2-FB4CD4C935CF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60F79-A9AA-4D7C-A307-4EEA844FC0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22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/index.php?curid=34170312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94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Mit einem Mausklick auf den Play-Button wird das Lied gestartet.</a:t>
            </a:r>
            <a:endParaRPr lang="ru-RU" dirty="0" smtClean="0"/>
          </a:p>
          <a:p>
            <a:r>
              <a:rPr lang="de-DE" dirty="0" smtClean="0"/>
              <a:t>Lied: </a:t>
            </a:r>
            <a:r>
              <a:rPr lang="de-DE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https://www.youtube.com/watch?v=fGyw5sYnd3c </a:t>
            </a:r>
            <a:endParaRPr lang="de-DE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687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Nach einem Mausklick erscheint der Name „</a:t>
            </a:r>
            <a:r>
              <a:rPr lang="de-DE" dirty="0" err="1" smtClean="0"/>
              <a:t>ChatGPT</a:t>
            </a:r>
            <a:r>
              <a:rPr lang="de-DE" dirty="0" smtClean="0"/>
              <a:t>“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Mit einem Mausklick auf jeden Play-Button wird das jeweilige Lied abgespielt.</a:t>
            </a:r>
            <a:endParaRPr lang="ru-RU" dirty="0" smtClean="0"/>
          </a:p>
          <a:p>
            <a:r>
              <a:rPr lang="de-DE" dirty="0" smtClean="0"/>
              <a:t>Fotos:</a:t>
            </a:r>
            <a:r>
              <a:rPr lang="de-DE" baseline="0" dirty="0" smtClean="0"/>
              <a:t> Roger Cicero -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©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Jörgens.mi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https://commons.wikimedia.org/w/index.php?curid=34170312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 </a:t>
            </a:r>
            <a:r>
              <a:rPr lang="en-US" sz="1200" u="non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Namika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fr-FR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 Harald Krichel,</a:t>
            </a:r>
            <a:r>
              <a:rPr lang="fr-FR" sz="1200" u="non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https://commons.wikimedia.org/w/index.php?curid=81247667 </a:t>
            </a:r>
            <a:r>
              <a:rPr lang="en-US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  <a:r>
              <a:rPr lang="en-US" sz="1200" u="non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u="non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Cro</a:t>
            </a:r>
            <a:r>
              <a:rPr lang="en-US" sz="1200" u="non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Par </a:t>
            </a:r>
            <a:r>
              <a:rPr lang="en-US" sz="1200" u="non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Der</a:t>
            </a:r>
            <a:r>
              <a:rPr lang="en-US" sz="1200" u="non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Robert, https://www.flickr.com/photos/der_robert/7547499690/,  https://commons.wikimedia.org/w/index.php?curid=20424705; Annett </a:t>
            </a:r>
            <a:r>
              <a:rPr lang="en-US" sz="1200" u="non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Louisan</a:t>
            </a:r>
            <a:r>
              <a:rPr lang="en-US" sz="1200" u="non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fr-FR" sz="1200" u="non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 Nucomu, https://commons.wikimedia.org/w/index.php?curid=132359680</a:t>
            </a:r>
            <a:endParaRPr lang="de-DE" u="none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1370" y="1497486"/>
            <a:ext cx="18441361" cy="7617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chemeClr val="bg1"/>
                </a:solidFill>
                <a:latin typeface="Goethe FF Clan"/>
                <a:cs typeface="Goethe FF Clan"/>
              </a:defRPr>
            </a:lvl1pPr>
          </a:lstStyle>
          <a:p>
            <a:endParaRPr dirty="0"/>
          </a:p>
        </p:txBody>
      </p:sp>
      <p:sp>
        <p:nvSpPr>
          <p:cNvPr id="29" name="Holder 4">
            <a:extLst>
              <a:ext uri="{FF2B5EF4-FFF2-40B4-BE49-F238E27FC236}">
                <a16:creationId xmlns:a16="http://schemas.microsoft.com/office/drawing/2014/main" id="{E3255834-6FA4-474A-B51E-AA2BE1D6D26F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1EAB31E5-AB1D-4286-B546-D99587A799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35" name="Holder 4">
            <a:extLst>
              <a:ext uri="{FF2B5EF4-FFF2-40B4-BE49-F238E27FC236}">
                <a16:creationId xmlns:a16="http://schemas.microsoft.com/office/drawing/2014/main" id="{8428D51A-F738-4D8F-BA43-95B540CA489C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sv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7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6.png"/><Relationship Id="rId17" Type="http://schemas.openxmlformats.org/officeDocument/2006/relationships/image" Target="../media/image8.png"/><Relationship Id="rId2" Type="http://schemas.openxmlformats.org/officeDocument/2006/relationships/audio" Target="../media/media2.mp3"/><Relationship Id="rId16" Type="http://schemas.openxmlformats.org/officeDocument/2006/relationships/image" Target="../media/image9.sv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15.png"/><Relationship Id="rId5" Type="http://schemas.microsoft.com/office/2007/relationships/media" Target="../media/media4.mp3"/><Relationship Id="rId15" Type="http://schemas.openxmlformats.org/officeDocument/2006/relationships/image" Target="../media/image7.png"/><Relationship Id="rId10" Type="http://schemas.openxmlformats.org/officeDocument/2006/relationships/notesSlide" Target="../notesSlides/notesSlide4.xml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24.sv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9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bject 37">
            <a:extLst>
              <a:ext uri="{FF2B5EF4-FFF2-40B4-BE49-F238E27FC236}">
                <a16:creationId xmlns:a16="http://schemas.microsoft.com/office/drawing/2014/main" id="{31355352-460A-444D-847E-AED917C23DA3}"/>
              </a:ext>
            </a:extLst>
          </p:cNvPr>
          <p:cNvSpPr/>
          <p:nvPr/>
        </p:nvSpPr>
        <p:spPr>
          <a:xfrm>
            <a:off x="8578995" y="4444659"/>
            <a:ext cx="2946401" cy="3015616"/>
          </a:xfrm>
          <a:custGeom>
            <a:avLst/>
            <a:gdLst/>
            <a:ahLst/>
            <a:cxnLst/>
            <a:rect l="l" t="t" r="r" b="b"/>
            <a:pathLst>
              <a:path w="2946400" h="3015615">
                <a:moveTo>
                  <a:pt x="1473054" y="0"/>
                </a:moveTo>
                <a:lnTo>
                  <a:pt x="1424430" y="787"/>
                </a:lnTo>
                <a:lnTo>
                  <a:pt x="1376200" y="3133"/>
                </a:lnTo>
                <a:lnTo>
                  <a:pt x="1328389" y="7013"/>
                </a:lnTo>
                <a:lnTo>
                  <a:pt x="1281019" y="12403"/>
                </a:lnTo>
                <a:lnTo>
                  <a:pt x="1234117" y="19279"/>
                </a:lnTo>
                <a:lnTo>
                  <a:pt x="1187705" y="27617"/>
                </a:lnTo>
                <a:lnTo>
                  <a:pt x="1141809" y="37392"/>
                </a:lnTo>
                <a:lnTo>
                  <a:pt x="1096453" y="48579"/>
                </a:lnTo>
                <a:lnTo>
                  <a:pt x="1051660" y="61156"/>
                </a:lnTo>
                <a:lnTo>
                  <a:pt x="1007455" y="75097"/>
                </a:lnTo>
                <a:lnTo>
                  <a:pt x="963862" y="90378"/>
                </a:lnTo>
                <a:lnTo>
                  <a:pt x="920906" y="106975"/>
                </a:lnTo>
                <a:lnTo>
                  <a:pt x="878611" y="124864"/>
                </a:lnTo>
                <a:lnTo>
                  <a:pt x="837001" y="144020"/>
                </a:lnTo>
                <a:lnTo>
                  <a:pt x="796101" y="164419"/>
                </a:lnTo>
                <a:lnTo>
                  <a:pt x="755934" y="186037"/>
                </a:lnTo>
                <a:lnTo>
                  <a:pt x="716524" y="208850"/>
                </a:lnTo>
                <a:lnTo>
                  <a:pt x="677897" y="232833"/>
                </a:lnTo>
                <a:lnTo>
                  <a:pt x="640077" y="257962"/>
                </a:lnTo>
                <a:lnTo>
                  <a:pt x="603087" y="284214"/>
                </a:lnTo>
                <a:lnTo>
                  <a:pt x="566952" y="311562"/>
                </a:lnTo>
                <a:lnTo>
                  <a:pt x="531696" y="339984"/>
                </a:lnTo>
                <a:lnTo>
                  <a:pt x="497344" y="369455"/>
                </a:lnTo>
                <a:lnTo>
                  <a:pt x="463920" y="399951"/>
                </a:lnTo>
                <a:lnTo>
                  <a:pt x="431447" y="431447"/>
                </a:lnTo>
                <a:lnTo>
                  <a:pt x="399951" y="463920"/>
                </a:lnTo>
                <a:lnTo>
                  <a:pt x="369455" y="497344"/>
                </a:lnTo>
                <a:lnTo>
                  <a:pt x="339984" y="531696"/>
                </a:lnTo>
                <a:lnTo>
                  <a:pt x="311562" y="566952"/>
                </a:lnTo>
                <a:lnTo>
                  <a:pt x="284214" y="603087"/>
                </a:lnTo>
                <a:lnTo>
                  <a:pt x="257962" y="640077"/>
                </a:lnTo>
                <a:lnTo>
                  <a:pt x="232833" y="677897"/>
                </a:lnTo>
                <a:lnTo>
                  <a:pt x="208850" y="716524"/>
                </a:lnTo>
                <a:lnTo>
                  <a:pt x="186037" y="755934"/>
                </a:lnTo>
                <a:lnTo>
                  <a:pt x="164419" y="796101"/>
                </a:lnTo>
                <a:lnTo>
                  <a:pt x="144020" y="837001"/>
                </a:lnTo>
                <a:lnTo>
                  <a:pt x="124864" y="878611"/>
                </a:lnTo>
                <a:lnTo>
                  <a:pt x="106975" y="920906"/>
                </a:lnTo>
                <a:lnTo>
                  <a:pt x="90378" y="963862"/>
                </a:lnTo>
                <a:lnTo>
                  <a:pt x="75097" y="1007455"/>
                </a:lnTo>
                <a:lnTo>
                  <a:pt x="61156" y="1051660"/>
                </a:lnTo>
                <a:lnTo>
                  <a:pt x="48579" y="1096453"/>
                </a:lnTo>
                <a:lnTo>
                  <a:pt x="37392" y="1141809"/>
                </a:lnTo>
                <a:lnTo>
                  <a:pt x="27617" y="1187705"/>
                </a:lnTo>
                <a:lnTo>
                  <a:pt x="19279" y="1234117"/>
                </a:lnTo>
                <a:lnTo>
                  <a:pt x="12403" y="1281019"/>
                </a:lnTo>
                <a:lnTo>
                  <a:pt x="7013" y="1328389"/>
                </a:lnTo>
                <a:lnTo>
                  <a:pt x="3133" y="1376200"/>
                </a:lnTo>
                <a:lnTo>
                  <a:pt x="787" y="1424430"/>
                </a:lnTo>
                <a:lnTo>
                  <a:pt x="0" y="1473054"/>
                </a:lnTo>
                <a:lnTo>
                  <a:pt x="0" y="1541973"/>
                </a:lnTo>
                <a:lnTo>
                  <a:pt x="787" y="1590597"/>
                </a:lnTo>
                <a:lnTo>
                  <a:pt x="3133" y="1638827"/>
                </a:lnTo>
                <a:lnTo>
                  <a:pt x="7013" y="1686639"/>
                </a:lnTo>
                <a:lnTo>
                  <a:pt x="12403" y="1734008"/>
                </a:lnTo>
                <a:lnTo>
                  <a:pt x="19279" y="1780911"/>
                </a:lnTo>
                <a:lnTo>
                  <a:pt x="27617" y="1827322"/>
                </a:lnTo>
                <a:lnTo>
                  <a:pt x="37392" y="1873218"/>
                </a:lnTo>
                <a:lnTo>
                  <a:pt x="48579" y="1918575"/>
                </a:lnTo>
                <a:lnTo>
                  <a:pt x="61156" y="1963368"/>
                </a:lnTo>
                <a:lnTo>
                  <a:pt x="75097" y="2007573"/>
                </a:lnTo>
                <a:lnTo>
                  <a:pt x="90378" y="2051165"/>
                </a:lnTo>
                <a:lnTo>
                  <a:pt x="106975" y="2094121"/>
                </a:lnTo>
                <a:lnTo>
                  <a:pt x="124864" y="2136416"/>
                </a:lnTo>
                <a:lnTo>
                  <a:pt x="144020" y="2178026"/>
                </a:lnTo>
                <a:lnTo>
                  <a:pt x="164419" y="2218927"/>
                </a:lnTo>
                <a:lnTo>
                  <a:pt x="186037" y="2259094"/>
                </a:lnTo>
                <a:lnTo>
                  <a:pt x="208850" y="2298503"/>
                </a:lnTo>
                <a:lnTo>
                  <a:pt x="232833" y="2337130"/>
                </a:lnTo>
                <a:lnTo>
                  <a:pt x="257962" y="2374951"/>
                </a:lnTo>
                <a:lnTo>
                  <a:pt x="284214" y="2411941"/>
                </a:lnTo>
                <a:lnTo>
                  <a:pt x="311562" y="2448075"/>
                </a:lnTo>
                <a:lnTo>
                  <a:pt x="339984" y="2483331"/>
                </a:lnTo>
                <a:lnTo>
                  <a:pt x="369455" y="2517683"/>
                </a:lnTo>
                <a:lnTo>
                  <a:pt x="399951" y="2551108"/>
                </a:lnTo>
                <a:lnTo>
                  <a:pt x="431447" y="2583581"/>
                </a:lnTo>
                <a:lnTo>
                  <a:pt x="463920" y="2615077"/>
                </a:lnTo>
                <a:lnTo>
                  <a:pt x="497344" y="2645573"/>
                </a:lnTo>
                <a:lnTo>
                  <a:pt x="531696" y="2675044"/>
                </a:lnTo>
                <a:lnTo>
                  <a:pt x="566952" y="2703465"/>
                </a:lnTo>
                <a:lnTo>
                  <a:pt x="603087" y="2730814"/>
                </a:lnTo>
                <a:lnTo>
                  <a:pt x="640077" y="2757065"/>
                </a:lnTo>
                <a:lnTo>
                  <a:pt x="677897" y="2782194"/>
                </a:lnTo>
                <a:lnTo>
                  <a:pt x="716524" y="2806178"/>
                </a:lnTo>
                <a:lnTo>
                  <a:pt x="755934" y="2828990"/>
                </a:lnTo>
                <a:lnTo>
                  <a:pt x="796101" y="2850608"/>
                </a:lnTo>
                <a:lnTo>
                  <a:pt x="837001" y="2871008"/>
                </a:lnTo>
                <a:lnTo>
                  <a:pt x="878611" y="2890164"/>
                </a:lnTo>
                <a:lnTo>
                  <a:pt x="920906" y="2908053"/>
                </a:lnTo>
                <a:lnTo>
                  <a:pt x="963862" y="2924650"/>
                </a:lnTo>
                <a:lnTo>
                  <a:pt x="1007455" y="2939931"/>
                </a:lnTo>
                <a:lnTo>
                  <a:pt x="1051660" y="2953872"/>
                </a:lnTo>
                <a:lnTo>
                  <a:pt x="1096453" y="2966448"/>
                </a:lnTo>
                <a:lnTo>
                  <a:pt x="1141809" y="2977636"/>
                </a:lnTo>
                <a:lnTo>
                  <a:pt x="1187705" y="2987411"/>
                </a:lnTo>
                <a:lnTo>
                  <a:pt x="1234117" y="2995748"/>
                </a:lnTo>
                <a:lnTo>
                  <a:pt x="1281019" y="3002624"/>
                </a:lnTo>
                <a:lnTo>
                  <a:pt x="1328389" y="3008015"/>
                </a:lnTo>
                <a:lnTo>
                  <a:pt x="1376200" y="3011895"/>
                </a:lnTo>
                <a:lnTo>
                  <a:pt x="1424430" y="3014241"/>
                </a:lnTo>
                <a:lnTo>
                  <a:pt x="1473054" y="3015028"/>
                </a:lnTo>
                <a:lnTo>
                  <a:pt x="1521678" y="3014241"/>
                </a:lnTo>
                <a:lnTo>
                  <a:pt x="1569908" y="3011895"/>
                </a:lnTo>
                <a:lnTo>
                  <a:pt x="1617720" y="3008015"/>
                </a:lnTo>
                <a:lnTo>
                  <a:pt x="1665089" y="3002624"/>
                </a:lnTo>
                <a:lnTo>
                  <a:pt x="1711991" y="2995748"/>
                </a:lnTo>
                <a:lnTo>
                  <a:pt x="1758403" y="2987411"/>
                </a:lnTo>
                <a:lnTo>
                  <a:pt x="1804299" y="2977636"/>
                </a:lnTo>
                <a:lnTo>
                  <a:pt x="1849656" y="2966448"/>
                </a:lnTo>
                <a:lnTo>
                  <a:pt x="1894449" y="2953872"/>
                </a:lnTo>
                <a:lnTo>
                  <a:pt x="1938653" y="2939931"/>
                </a:lnTo>
                <a:lnTo>
                  <a:pt x="1982246" y="2924650"/>
                </a:lnTo>
                <a:lnTo>
                  <a:pt x="2025202" y="2908053"/>
                </a:lnTo>
                <a:lnTo>
                  <a:pt x="2067497" y="2890164"/>
                </a:lnTo>
                <a:lnTo>
                  <a:pt x="2109107" y="2871008"/>
                </a:lnTo>
                <a:lnTo>
                  <a:pt x="2150008" y="2850608"/>
                </a:lnTo>
                <a:lnTo>
                  <a:pt x="2190175" y="2828990"/>
                </a:lnTo>
                <a:lnTo>
                  <a:pt x="2229584" y="2806178"/>
                </a:lnTo>
                <a:lnTo>
                  <a:pt x="2268211" y="2782194"/>
                </a:lnTo>
                <a:lnTo>
                  <a:pt x="2306031" y="2757065"/>
                </a:lnTo>
                <a:lnTo>
                  <a:pt x="2343021" y="2730814"/>
                </a:lnTo>
                <a:lnTo>
                  <a:pt x="2379156" y="2703465"/>
                </a:lnTo>
                <a:lnTo>
                  <a:pt x="2414412" y="2675044"/>
                </a:lnTo>
                <a:lnTo>
                  <a:pt x="2448764" y="2645573"/>
                </a:lnTo>
                <a:lnTo>
                  <a:pt x="2482189" y="2615077"/>
                </a:lnTo>
                <a:lnTo>
                  <a:pt x="2514661" y="2583581"/>
                </a:lnTo>
                <a:lnTo>
                  <a:pt x="2546157" y="2551108"/>
                </a:lnTo>
                <a:lnTo>
                  <a:pt x="2576653" y="2517683"/>
                </a:lnTo>
                <a:lnTo>
                  <a:pt x="2606124" y="2483331"/>
                </a:lnTo>
                <a:lnTo>
                  <a:pt x="2634546" y="2448075"/>
                </a:lnTo>
                <a:lnTo>
                  <a:pt x="2661895" y="2411941"/>
                </a:lnTo>
                <a:lnTo>
                  <a:pt x="2688146" y="2374951"/>
                </a:lnTo>
                <a:lnTo>
                  <a:pt x="2713275" y="2337130"/>
                </a:lnTo>
                <a:lnTo>
                  <a:pt x="2737258" y="2298503"/>
                </a:lnTo>
                <a:lnTo>
                  <a:pt x="2760071" y="2259094"/>
                </a:lnTo>
                <a:lnTo>
                  <a:pt x="2781689" y="2218927"/>
                </a:lnTo>
                <a:lnTo>
                  <a:pt x="2802088" y="2178026"/>
                </a:lnTo>
                <a:lnTo>
                  <a:pt x="2821245" y="2136416"/>
                </a:lnTo>
                <a:lnTo>
                  <a:pt x="2839133" y="2094121"/>
                </a:lnTo>
                <a:lnTo>
                  <a:pt x="2855730" y="2051165"/>
                </a:lnTo>
                <a:lnTo>
                  <a:pt x="2871011" y="2007573"/>
                </a:lnTo>
                <a:lnTo>
                  <a:pt x="2884952" y="1963368"/>
                </a:lnTo>
                <a:lnTo>
                  <a:pt x="2897529" y="1918575"/>
                </a:lnTo>
                <a:lnTo>
                  <a:pt x="2908717" y="1873218"/>
                </a:lnTo>
                <a:lnTo>
                  <a:pt x="2918491" y="1827322"/>
                </a:lnTo>
                <a:lnTo>
                  <a:pt x="2926829" y="1780911"/>
                </a:lnTo>
                <a:lnTo>
                  <a:pt x="2933705" y="1734008"/>
                </a:lnTo>
                <a:lnTo>
                  <a:pt x="2939095" y="1686639"/>
                </a:lnTo>
                <a:lnTo>
                  <a:pt x="2942975" y="1638827"/>
                </a:lnTo>
                <a:lnTo>
                  <a:pt x="2945321" y="1590597"/>
                </a:lnTo>
                <a:lnTo>
                  <a:pt x="2946109" y="1541973"/>
                </a:lnTo>
                <a:lnTo>
                  <a:pt x="2946109" y="1473054"/>
                </a:lnTo>
                <a:lnTo>
                  <a:pt x="2945321" y="1424430"/>
                </a:lnTo>
                <a:lnTo>
                  <a:pt x="2942975" y="1376200"/>
                </a:lnTo>
                <a:lnTo>
                  <a:pt x="2939095" y="1328389"/>
                </a:lnTo>
                <a:lnTo>
                  <a:pt x="2933705" y="1281019"/>
                </a:lnTo>
                <a:lnTo>
                  <a:pt x="2926829" y="1234117"/>
                </a:lnTo>
                <a:lnTo>
                  <a:pt x="2918491" y="1187705"/>
                </a:lnTo>
                <a:lnTo>
                  <a:pt x="2908717" y="1141809"/>
                </a:lnTo>
                <a:lnTo>
                  <a:pt x="2897529" y="1096453"/>
                </a:lnTo>
                <a:lnTo>
                  <a:pt x="2884952" y="1051660"/>
                </a:lnTo>
                <a:lnTo>
                  <a:pt x="2871011" y="1007455"/>
                </a:lnTo>
                <a:lnTo>
                  <a:pt x="2855730" y="963862"/>
                </a:lnTo>
                <a:lnTo>
                  <a:pt x="2839133" y="920906"/>
                </a:lnTo>
                <a:lnTo>
                  <a:pt x="2821245" y="878611"/>
                </a:lnTo>
                <a:lnTo>
                  <a:pt x="2802088" y="837001"/>
                </a:lnTo>
                <a:lnTo>
                  <a:pt x="2781689" y="796101"/>
                </a:lnTo>
                <a:lnTo>
                  <a:pt x="2760071" y="755934"/>
                </a:lnTo>
                <a:lnTo>
                  <a:pt x="2737258" y="716524"/>
                </a:lnTo>
                <a:lnTo>
                  <a:pt x="2713275" y="677897"/>
                </a:lnTo>
                <a:lnTo>
                  <a:pt x="2688146" y="640077"/>
                </a:lnTo>
                <a:lnTo>
                  <a:pt x="2661895" y="603087"/>
                </a:lnTo>
                <a:lnTo>
                  <a:pt x="2634546" y="566952"/>
                </a:lnTo>
                <a:lnTo>
                  <a:pt x="2606124" y="531696"/>
                </a:lnTo>
                <a:lnTo>
                  <a:pt x="2576653" y="497344"/>
                </a:lnTo>
                <a:lnTo>
                  <a:pt x="2546157" y="463920"/>
                </a:lnTo>
                <a:lnTo>
                  <a:pt x="2514661" y="431447"/>
                </a:lnTo>
                <a:lnTo>
                  <a:pt x="2482189" y="399951"/>
                </a:lnTo>
                <a:lnTo>
                  <a:pt x="2448764" y="369455"/>
                </a:lnTo>
                <a:lnTo>
                  <a:pt x="2414412" y="339984"/>
                </a:lnTo>
                <a:lnTo>
                  <a:pt x="2379156" y="311562"/>
                </a:lnTo>
                <a:lnTo>
                  <a:pt x="2343021" y="284214"/>
                </a:lnTo>
                <a:lnTo>
                  <a:pt x="2306031" y="257962"/>
                </a:lnTo>
                <a:lnTo>
                  <a:pt x="2268211" y="232833"/>
                </a:lnTo>
                <a:lnTo>
                  <a:pt x="2229584" y="208850"/>
                </a:lnTo>
                <a:lnTo>
                  <a:pt x="2190175" y="186037"/>
                </a:lnTo>
                <a:lnTo>
                  <a:pt x="2150008" y="164419"/>
                </a:lnTo>
                <a:lnTo>
                  <a:pt x="2109107" y="144020"/>
                </a:lnTo>
                <a:lnTo>
                  <a:pt x="2067497" y="124864"/>
                </a:lnTo>
                <a:lnTo>
                  <a:pt x="2025202" y="106975"/>
                </a:lnTo>
                <a:lnTo>
                  <a:pt x="1982246" y="90378"/>
                </a:lnTo>
                <a:lnTo>
                  <a:pt x="1938653" y="75097"/>
                </a:lnTo>
                <a:lnTo>
                  <a:pt x="1894449" y="61156"/>
                </a:lnTo>
                <a:lnTo>
                  <a:pt x="1849656" y="48579"/>
                </a:lnTo>
                <a:lnTo>
                  <a:pt x="1804299" y="37392"/>
                </a:lnTo>
                <a:lnTo>
                  <a:pt x="1758403" y="27617"/>
                </a:lnTo>
                <a:lnTo>
                  <a:pt x="1711991" y="19279"/>
                </a:lnTo>
                <a:lnTo>
                  <a:pt x="1665089" y="12403"/>
                </a:lnTo>
                <a:lnTo>
                  <a:pt x="1617720" y="7013"/>
                </a:lnTo>
                <a:lnTo>
                  <a:pt x="1569908" y="3133"/>
                </a:lnTo>
                <a:lnTo>
                  <a:pt x="1521678" y="787"/>
                </a:lnTo>
                <a:lnTo>
                  <a:pt x="1473054" y="0"/>
                </a:lnTo>
                <a:close/>
              </a:path>
            </a:pathLst>
          </a:custGeom>
          <a:solidFill>
            <a:srgbClr val="FFFFFF"/>
          </a:solidFill>
          <a:effectLst>
            <a:outerShdw dist="228600" dir="19260000" sx="99000" sy="99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" name="object 2"/>
          <p:cNvSpPr/>
          <p:nvPr/>
        </p:nvSpPr>
        <p:spPr>
          <a:xfrm>
            <a:off x="7722279" y="1121484"/>
            <a:ext cx="4659630" cy="1198246"/>
          </a:xfrm>
          <a:custGeom>
            <a:avLst/>
            <a:gdLst/>
            <a:ahLst/>
            <a:cxnLst/>
            <a:rect l="l" t="t" r="r" b="b"/>
            <a:pathLst>
              <a:path w="4659630" h="1198245">
                <a:moveTo>
                  <a:pt x="4060672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4060672" y="1197743"/>
                </a:lnTo>
                <a:lnTo>
                  <a:pt x="4109788" y="1195758"/>
                </a:lnTo>
                <a:lnTo>
                  <a:pt x="4157811" y="1189905"/>
                </a:lnTo>
                <a:lnTo>
                  <a:pt x="4204586" y="1180338"/>
                </a:lnTo>
                <a:lnTo>
                  <a:pt x="4249960" y="1167212"/>
                </a:lnTo>
                <a:lnTo>
                  <a:pt x="4293778" y="1150680"/>
                </a:lnTo>
                <a:lnTo>
                  <a:pt x="4335886" y="1130897"/>
                </a:lnTo>
                <a:lnTo>
                  <a:pt x="4376130" y="1108017"/>
                </a:lnTo>
                <a:lnTo>
                  <a:pt x="4414356" y="1082194"/>
                </a:lnTo>
                <a:lnTo>
                  <a:pt x="4450409" y="1053583"/>
                </a:lnTo>
                <a:lnTo>
                  <a:pt x="4484137" y="1022336"/>
                </a:lnTo>
                <a:lnTo>
                  <a:pt x="4515383" y="988609"/>
                </a:lnTo>
                <a:lnTo>
                  <a:pt x="4543995" y="952556"/>
                </a:lnTo>
                <a:lnTo>
                  <a:pt x="4569818" y="914330"/>
                </a:lnTo>
                <a:lnTo>
                  <a:pt x="4592698" y="874086"/>
                </a:lnTo>
                <a:lnTo>
                  <a:pt x="4612481" y="831978"/>
                </a:lnTo>
                <a:lnTo>
                  <a:pt x="4629012" y="788160"/>
                </a:lnTo>
                <a:lnTo>
                  <a:pt x="4642138" y="742786"/>
                </a:lnTo>
                <a:lnTo>
                  <a:pt x="4651705" y="696010"/>
                </a:lnTo>
                <a:lnTo>
                  <a:pt x="4657558" y="647988"/>
                </a:lnTo>
                <a:lnTo>
                  <a:pt x="4659543" y="598871"/>
                </a:lnTo>
                <a:lnTo>
                  <a:pt x="4657558" y="549755"/>
                </a:lnTo>
                <a:lnTo>
                  <a:pt x="4651705" y="501732"/>
                </a:lnTo>
                <a:lnTo>
                  <a:pt x="4642138" y="454957"/>
                </a:lnTo>
                <a:lnTo>
                  <a:pt x="4629012" y="409583"/>
                </a:lnTo>
                <a:lnTo>
                  <a:pt x="4612481" y="365765"/>
                </a:lnTo>
                <a:lnTo>
                  <a:pt x="4592698" y="323657"/>
                </a:lnTo>
                <a:lnTo>
                  <a:pt x="4569818" y="283413"/>
                </a:lnTo>
                <a:lnTo>
                  <a:pt x="4543995" y="245187"/>
                </a:lnTo>
                <a:lnTo>
                  <a:pt x="4515383" y="209134"/>
                </a:lnTo>
                <a:lnTo>
                  <a:pt x="4484137" y="175406"/>
                </a:lnTo>
                <a:lnTo>
                  <a:pt x="4450409" y="144160"/>
                </a:lnTo>
                <a:lnTo>
                  <a:pt x="4414356" y="115548"/>
                </a:lnTo>
                <a:lnTo>
                  <a:pt x="4376130" y="89725"/>
                </a:lnTo>
                <a:lnTo>
                  <a:pt x="4335886" y="66845"/>
                </a:lnTo>
                <a:lnTo>
                  <a:pt x="4293778" y="47062"/>
                </a:lnTo>
                <a:lnTo>
                  <a:pt x="4249960" y="30531"/>
                </a:lnTo>
                <a:lnTo>
                  <a:pt x="4204586" y="17405"/>
                </a:lnTo>
                <a:lnTo>
                  <a:pt x="4157811" y="7838"/>
                </a:lnTo>
                <a:lnTo>
                  <a:pt x="4109788" y="1985"/>
                </a:lnTo>
                <a:lnTo>
                  <a:pt x="40606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8299450" y="1482725"/>
            <a:ext cx="3810000" cy="583622"/>
          </a:xfrm>
          <a:prstGeom prst="rect">
            <a:avLst/>
          </a:prstGeom>
        </p:spPr>
        <p:txBody>
          <a:bodyPr vert="horz" wrap="square" lIns="0" tIns="13971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lang="de-DE" sz="3701" spc="-51" dirty="0" smtClean="0">
                <a:solidFill>
                  <a:srgbClr val="000000"/>
                </a:solidFill>
              </a:rPr>
              <a:t>k</a:t>
            </a:r>
            <a:r>
              <a:rPr sz="3701" spc="-51" dirty="0" err="1" smtClean="0">
                <a:solidFill>
                  <a:srgbClr val="000000"/>
                </a:solidFill>
              </a:rPr>
              <a:t>ann</a:t>
            </a:r>
            <a:r>
              <a:rPr lang="de-DE" sz="3701" spc="-51" dirty="0" smtClean="0">
                <a:solidFill>
                  <a:srgbClr val="000000"/>
                </a:solidFill>
              </a:rPr>
              <a:t> </a:t>
            </a:r>
            <a:r>
              <a:rPr lang="de-DE" sz="3701" spc="-44" dirty="0" smtClean="0">
                <a:solidFill>
                  <a:srgbClr val="000000"/>
                </a:solidFill>
              </a:rPr>
              <a:t>motivieren</a:t>
            </a:r>
            <a:endParaRPr sz="3701" dirty="0"/>
          </a:p>
        </p:txBody>
      </p:sp>
      <p:sp>
        <p:nvSpPr>
          <p:cNvPr id="4" name="object 4"/>
          <p:cNvSpPr/>
          <p:nvPr/>
        </p:nvSpPr>
        <p:spPr>
          <a:xfrm>
            <a:off x="7162085" y="2616987"/>
            <a:ext cx="5780405" cy="1198246"/>
          </a:xfrm>
          <a:custGeom>
            <a:avLst/>
            <a:gdLst/>
            <a:ahLst/>
            <a:cxnLst/>
            <a:rect l="l" t="t" r="r" b="b"/>
            <a:pathLst>
              <a:path w="5780405" h="1198245">
                <a:moveTo>
                  <a:pt x="5181056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5181056" y="1197743"/>
                </a:lnTo>
                <a:lnTo>
                  <a:pt x="5230173" y="1195758"/>
                </a:lnTo>
                <a:lnTo>
                  <a:pt x="5278196" y="1189905"/>
                </a:lnTo>
                <a:lnTo>
                  <a:pt x="5324971" y="1180338"/>
                </a:lnTo>
                <a:lnTo>
                  <a:pt x="5370345" y="1167212"/>
                </a:lnTo>
                <a:lnTo>
                  <a:pt x="5414163" y="1150680"/>
                </a:lnTo>
                <a:lnTo>
                  <a:pt x="5456271" y="1130897"/>
                </a:lnTo>
                <a:lnTo>
                  <a:pt x="5496515" y="1108017"/>
                </a:lnTo>
                <a:lnTo>
                  <a:pt x="5534741" y="1082194"/>
                </a:lnTo>
                <a:lnTo>
                  <a:pt x="5570794" y="1053583"/>
                </a:lnTo>
                <a:lnTo>
                  <a:pt x="5604521" y="1022336"/>
                </a:lnTo>
                <a:lnTo>
                  <a:pt x="5635768" y="988609"/>
                </a:lnTo>
                <a:lnTo>
                  <a:pt x="5664380" y="952556"/>
                </a:lnTo>
                <a:lnTo>
                  <a:pt x="5690203" y="914330"/>
                </a:lnTo>
                <a:lnTo>
                  <a:pt x="5713082" y="874086"/>
                </a:lnTo>
                <a:lnTo>
                  <a:pt x="5732865" y="831978"/>
                </a:lnTo>
                <a:lnTo>
                  <a:pt x="5749397" y="788160"/>
                </a:lnTo>
                <a:lnTo>
                  <a:pt x="5762523" y="742786"/>
                </a:lnTo>
                <a:lnTo>
                  <a:pt x="5772090" y="696010"/>
                </a:lnTo>
                <a:lnTo>
                  <a:pt x="5777943" y="647988"/>
                </a:lnTo>
                <a:lnTo>
                  <a:pt x="5779928" y="598871"/>
                </a:lnTo>
                <a:lnTo>
                  <a:pt x="5777943" y="549755"/>
                </a:lnTo>
                <a:lnTo>
                  <a:pt x="5772090" y="501732"/>
                </a:lnTo>
                <a:lnTo>
                  <a:pt x="5762523" y="454957"/>
                </a:lnTo>
                <a:lnTo>
                  <a:pt x="5749397" y="409583"/>
                </a:lnTo>
                <a:lnTo>
                  <a:pt x="5732865" y="365765"/>
                </a:lnTo>
                <a:lnTo>
                  <a:pt x="5713082" y="323657"/>
                </a:lnTo>
                <a:lnTo>
                  <a:pt x="5690203" y="283413"/>
                </a:lnTo>
                <a:lnTo>
                  <a:pt x="5664380" y="245187"/>
                </a:lnTo>
                <a:lnTo>
                  <a:pt x="5635768" y="209134"/>
                </a:lnTo>
                <a:lnTo>
                  <a:pt x="5604521" y="175406"/>
                </a:lnTo>
                <a:lnTo>
                  <a:pt x="5570794" y="144160"/>
                </a:lnTo>
                <a:lnTo>
                  <a:pt x="5534741" y="115548"/>
                </a:lnTo>
                <a:lnTo>
                  <a:pt x="5496515" y="89725"/>
                </a:lnTo>
                <a:lnTo>
                  <a:pt x="5456271" y="66845"/>
                </a:lnTo>
                <a:lnTo>
                  <a:pt x="5414163" y="47062"/>
                </a:lnTo>
                <a:lnTo>
                  <a:pt x="5370345" y="30531"/>
                </a:lnTo>
                <a:lnTo>
                  <a:pt x="5324971" y="17405"/>
                </a:lnTo>
                <a:lnTo>
                  <a:pt x="5278196" y="7838"/>
                </a:lnTo>
                <a:lnTo>
                  <a:pt x="5230173" y="1985"/>
                </a:lnTo>
                <a:lnTo>
                  <a:pt x="51810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5" name="object 5"/>
          <p:cNvSpPr txBox="1"/>
          <p:nvPr/>
        </p:nvSpPr>
        <p:spPr>
          <a:xfrm>
            <a:off x="7689850" y="2911475"/>
            <a:ext cx="5097605" cy="583622"/>
          </a:xfrm>
          <a:prstGeom prst="rect">
            <a:avLst/>
          </a:prstGeom>
        </p:spPr>
        <p:txBody>
          <a:bodyPr vert="horz" wrap="square" lIns="0" tIns="13971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3701" b="1" spc="-51" dirty="0" err="1">
                <a:latin typeface="Goethe FF Clan"/>
                <a:cs typeface="Goethe FF Clan"/>
              </a:rPr>
              <a:t>kann</a:t>
            </a:r>
            <a:r>
              <a:rPr sz="3701" b="1" spc="-51" dirty="0">
                <a:latin typeface="Goethe FF Clan"/>
                <a:cs typeface="Goethe FF Clan"/>
              </a:rPr>
              <a:t> </a:t>
            </a:r>
            <a:r>
              <a:rPr sz="3701" b="1" spc="-44" dirty="0" err="1" smtClean="0">
                <a:latin typeface="Goethe FF Clan"/>
                <a:cs typeface="Goethe FF Clan"/>
              </a:rPr>
              <a:t>Völker</a:t>
            </a:r>
            <a:r>
              <a:rPr lang="de-DE" sz="3701" b="1" spc="-44" dirty="0" smtClean="0">
                <a:latin typeface="Goethe FF Clan"/>
                <a:cs typeface="Goethe FF Clan"/>
              </a:rPr>
              <a:t> </a:t>
            </a:r>
            <a:r>
              <a:rPr lang="de-DE" sz="3701" b="1" spc="-51" dirty="0" smtClean="0">
                <a:latin typeface="Goethe FF Clan"/>
                <a:cs typeface="Goethe FF Clan"/>
              </a:rPr>
              <a:t>vereinen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722279" y="7895046"/>
            <a:ext cx="4659630" cy="1198246"/>
          </a:xfrm>
          <a:custGeom>
            <a:avLst/>
            <a:gdLst/>
            <a:ahLst/>
            <a:cxnLst/>
            <a:rect l="l" t="t" r="r" b="b"/>
            <a:pathLst>
              <a:path w="4659630" h="1198245">
                <a:moveTo>
                  <a:pt x="4060672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4060672" y="1197743"/>
                </a:lnTo>
                <a:lnTo>
                  <a:pt x="4109788" y="1195758"/>
                </a:lnTo>
                <a:lnTo>
                  <a:pt x="4157811" y="1189905"/>
                </a:lnTo>
                <a:lnTo>
                  <a:pt x="4204586" y="1180338"/>
                </a:lnTo>
                <a:lnTo>
                  <a:pt x="4249960" y="1167212"/>
                </a:lnTo>
                <a:lnTo>
                  <a:pt x="4293778" y="1150680"/>
                </a:lnTo>
                <a:lnTo>
                  <a:pt x="4335886" y="1130897"/>
                </a:lnTo>
                <a:lnTo>
                  <a:pt x="4376130" y="1108017"/>
                </a:lnTo>
                <a:lnTo>
                  <a:pt x="4414356" y="1082194"/>
                </a:lnTo>
                <a:lnTo>
                  <a:pt x="4450409" y="1053583"/>
                </a:lnTo>
                <a:lnTo>
                  <a:pt x="4484137" y="1022336"/>
                </a:lnTo>
                <a:lnTo>
                  <a:pt x="4515383" y="988609"/>
                </a:lnTo>
                <a:lnTo>
                  <a:pt x="4543995" y="952556"/>
                </a:lnTo>
                <a:lnTo>
                  <a:pt x="4569818" y="914330"/>
                </a:lnTo>
                <a:lnTo>
                  <a:pt x="4592698" y="874086"/>
                </a:lnTo>
                <a:lnTo>
                  <a:pt x="4612481" y="831978"/>
                </a:lnTo>
                <a:lnTo>
                  <a:pt x="4629012" y="788160"/>
                </a:lnTo>
                <a:lnTo>
                  <a:pt x="4642138" y="742786"/>
                </a:lnTo>
                <a:lnTo>
                  <a:pt x="4651705" y="696010"/>
                </a:lnTo>
                <a:lnTo>
                  <a:pt x="4657558" y="647988"/>
                </a:lnTo>
                <a:lnTo>
                  <a:pt x="4659543" y="598871"/>
                </a:lnTo>
                <a:lnTo>
                  <a:pt x="4657558" y="549755"/>
                </a:lnTo>
                <a:lnTo>
                  <a:pt x="4651705" y="501732"/>
                </a:lnTo>
                <a:lnTo>
                  <a:pt x="4642138" y="454957"/>
                </a:lnTo>
                <a:lnTo>
                  <a:pt x="4629012" y="409583"/>
                </a:lnTo>
                <a:lnTo>
                  <a:pt x="4612481" y="365765"/>
                </a:lnTo>
                <a:lnTo>
                  <a:pt x="4592698" y="323657"/>
                </a:lnTo>
                <a:lnTo>
                  <a:pt x="4569818" y="283413"/>
                </a:lnTo>
                <a:lnTo>
                  <a:pt x="4543995" y="245187"/>
                </a:lnTo>
                <a:lnTo>
                  <a:pt x="4515383" y="209134"/>
                </a:lnTo>
                <a:lnTo>
                  <a:pt x="4484137" y="175406"/>
                </a:lnTo>
                <a:lnTo>
                  <a:pt x="4450409" y="144160"/>
                </a:lnTo>
                <a:lnTo>
                  <a:pt x="4414356" y="115548"/>
                </a:lnTo>
                <a:lnTo>
                  <a:pt x="4376130" y="89725"/>
                </a:lnTo>
                <a:lnTo>
                  <a:pt x="4335886" y="66845"/>
                </a:lnTo>
                <a:lnTo>
                  <a:pt x="4293778" y="47062"/>
                </a:lnTo>
                <a:lnTo>
                  <a:pt x="4249960" y="30531"/>
                </a:lnTo>
                <a:lnTo>
                  <a:pt x="4204586" y="17405"/>
                </a:lnTo>
                <a:lnTo>
                  <a:pt x="4157811" y="7838"/>
                </a:lnTo>
                <a:lnTo>
                  <a:pt x="4109788" y="1985"/>
                </a:lnTo>
                <a:lnTo>
                  <a:pt x="40606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7" name="object 7"/>
          <p:cNvSpPr txBox="1"/>
          <p:nvPr/>
        </p:nvSpPr>
        <p:spPr>
          <a:xfrm>
            <a:off x="8070850" y="8245475"/>
            <a:ext cx="4228829" cy="583622"/>
          </a:xfrm>
          <a:prstGeom prst="rect">
            <a:avLst/>
          </a:prstGeom>
        </p:spPr>
        <p:txBody>
          <a:bodyPr vert="horz" wrap="square" lIns="0" tIns="13971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3701" b="1" spc="-51" dirty="0">
                <a:latin typeface="Goethe FF Clan"/>
                <a:cs typeface="Goethe FF Clan"/>
              </a:rPr>
              <a:t>kann</a:t>
            </a:r>
            <a:r>
              <a:rPr sz="3701" b="1" spc="-150" dirty="0">
                <a:latin typeface="Goethe FF Clan"/>
                <a:cs typeface="Goethe FF Clan"/>
              </a:rPr>
              <a:t> </a:t>
            </a:r>
            <a:r>
              <a:rPr sz="3701" b="1" spc="-66" dirty="0">
                <a:latin typeface="Goethe FF Clan"/>
                <a:cs typeface="Goethe FF Clan"/>
              </a:rPr>
              <a:t>provozieren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570478" y="9402854"/>
            <a:ext cx="2848611" cy="1397001"/>
          </a:xfrm>
          <a:custGeom>
            <a:avLst/>
            <a:gdLst/>
            <a:ahLst/>
            <a:cxnLst/>
            <a:rect l="l" t="t" r="r" b="b"/>
            <a:pathLst>
              <a:path w="2848609" h="1397000">
                <a:moveTo>
                  <a:pt x="2157002" y="0"/>
                </a:moveTo>
                <a:lnTo>
                  <a:pt x="691078" y="0"/>
                </a:lnTo>
                <a:lnTo>
                  <a:pt x="643762" y="1594"/>
                </a:lnTo>
                <a:lnTo>
                  <a:pt x="597302" y="6308"/>
                </a:lnTo>
                <a:lnTo>
                  <a:pt x="551801" y="14040"/>
                </a:lnTo>
                <a:lnTo>
                  <a:pt x="507361" y="24685"/>
                </a:lnTo>
                <a:lnTo>
                  <a:pt x="464086" y="38142"/>
                </a:lnTo>
                <a:lnTo>
                  <a:pt x="422078" y="54308"/>
                </a:lnTo>
                <a:lnTo>
                  <a:pt x="381441" y="73078"/>
                </a:lnTo>
                <a:lnTo>
                  <a:pt x="342276" y="94351"/>
                </a:lnTo>
                <a:lnTo>
                  <a:pt x="304688" y="118024"/>
                </a:lnTo>
                <a:lnTo>
                  <a:pt x="268780" y="143994"/>
                </a:lnTo>
                <a:lnTo>
                  <a:pt x="234653" y="172157"/>
                </a:lnTo>
                <a:lnTo>
                  <a:pt x="202411" y="202411"/>
                </a:lnTo>
                <a:lnTo>
                  <a:pt x="172157" y="234653"/>
                </a:lnTo>
                <a:lnTo>
                  <a:pt x="143994" y="268780"/>
                </a:lnTo>
                <a:lnTo>
                  <a:pt x="118024" y="304688"/>
                </a:lnTo>
                <a:lnTo>
                  <a:pt x="94351" y="342276"/>
                </a:lnTo>
                <a:lnTo>
                  <a:pt x="73078" y="381441"/>
                </a:lnTo>
                <a:lnTo>
                  <a:pt x="54308" y="422078"/>
                </a:lnTo>
                <a:lnTo>
                  <a:pt x="38142" y="464086"/>
                </a:lnTo>
                <a:lnTo>
                  <a:pt x="24685" y="507361"/>
                </a:lnTo>
                <a:lnTo>
                  <a:pt x="14040" y="551801"/>
                </a:lnTo>
                <a:lnTo>
                  <a:pt x="6308" y="597302"/>
                </a:lnTo>
                <a:lnTo>
                  <a:pt x="1594" y="643762"/>
                </a:lnTo>
                <a:lnTo>
                  <a:pt x="0" y="691078"/>
                </a:lnTo>
                <a:lnTo>
                  <a:pt x="0" y="705884"/>
                </a:lnTo>
                <a:lnTo>
                  <a:pt x="1594" y="753199"/>
                </a:lnTo>
                <a:lnTo>
                  <a:pt x="6308" y="799659"/>
                </a:lnTo>
                <a:lnTo>
                  <a:pt x="14040" y="845161"/>
                </a:lnTo>
                <a:lnTo>
                  <a:pt x="24685" y="889601"/>
                </a:lnTo>
                <a:lnTo>
                  <a:pt x="38142" y="932876"/>
                </a:lnTo>
                <a:lnTo>
                  <a:pt x="54308" y="974884"/>
                </a:lnTo>
                <a:lnTo>
                  <a:pt x="73078" y="1015521"/>
                </a:lnTo>
                <a:lnTo>
                  <a:pt x="94351" y="1054685"/>
                </a:lnTo>
                <a:lnTo>
                  <a:pt x="118024" y="1092273"/>
                </a:lnTo>
                <a:lnTo>
                  <a:pt x="143994" y="1128182"/>
                </a:lnTo>
                <a:lnTo>
                  <a:pt x="172157" y="1162309"/>
                </a:lnTo>
                <a:lnTo>
                  <a:pt x="202411" y="1194551"/>
                </a:lnTo>
                <a:lnTo>
                  <a:pt x="234653" y="1224805"/>
                </a:lnTo>
                <a:lnTo>
                  <a:pt x="268780" y="1252968"/>
                </a:lnTo>
                <a:lnTo>
                  <a:pt x="304688" y="1278937"/>
                </a:lnTo>
                <a:lnTo>
                  <a:pt x="342276" y="1302610"/>
                </a:lnTo>
                <a:lnTo>
                  <a:pt x="381441" y="1323883"/>
                </a:lnTo>
                <a:lnTo>
                  <a:pt x="422078" y="1342654"/>
                </a:lnTo>
                <a:lnTo>
                  <a:pt x="464086" y="1358819"/>
                </a:lnTo>
                <a:lnTo>
                  <a:pt x="507361" y="1372276"/>
                </a:lnTo>
                <a:lnTo>
                  <a:pt x="551801" y="1382922"/>
                </a:lnTo>
                <a:lnTo>
                  <a:pt x="597302" y="1390654"/>
                </a:lnTo>
                <a:lnTo>
                  <a:pt x="643762" y="1395368"/>
                </a:lnTo>
                <a:lnTo>
                  <a:pt x="691078" y="1396962"/>
                </a:lnTo>
                <a:lnTo>
                  <a:pt x="2157002" y="1396962"/>
                </a:lnTo>
                <a:lnTo>
                  <a:pt x="2204318" y="1395368"/>
                </a:lnTo>
                <a:lnTo>
                  <a:pt x="2250778" y="1390654"/>
                </a:lnTo>
                <a:lnTo>
                  <a:pt x="2296279" y="1382922"/>
                </a:lnTo>
                <a:lnTo>
                  <a:pt x="2340719" y="1372276"/>
                </a:lnTo>
                <a:lnTo>
                  <a:pt x="2383994" y="1358819"/>
                </a:lnTo>
                <a:lnTo>
                  <a:pt x="2426002" y="1342654"/>
                </a:lnTo>
                <a:lnTo>
                  <a:pt x="2466639" y="1323883"/>
                </a:lnTo>
                <a:lnTo>
                  <a:pt x="2505803" y="1302610"/>
                </a:lnTo>
                <a:lnTo>
                  <a:pt x="2543391" y="1278937"/>
                </a:lnTo>
                <a:lnTo>
                  <a:pt x="2579300" y="1252968"/>
                </a:lnTo>
                <a:lnTo>
                  <a:pt x="2613427" y="1224805"/>
                </a:lnTo>
                <a:lnTo>
                  <a:pt x="2645669" y="1194551"/>
                </a:lnTo>
                <a:lnTo>
                  <a:pt x="2675923" y="1162309"/>
                </a:lnTo>
                <a:lnTo>
                  <a:pt x="2704086" y="1128182"/>
                </a:lnTo>
                <a:lnTo>
                  <a:pt x="2730056" y="1092273"/>
                </a:lnTo>
                <a:lnTo>
                  <a:pt x="2753728" y="1054685"/>
                </a:lnTo>
                <a:lnTo>
                  <a:pt x="2775002" y="1015521"/>
                </a:lnTo>
                <a:lnTo>
                  <a:pt x="2793772" y="974884"/>
                </a:lnTo>
                <a:lnTo>
                  <a:pt x="2809938" y="932876"/>
                </a:lnTo>
                <a:lnTo>
                  <a:pt x="2823394" y="889601"/>
                </a:lnTo>
                <a:lnTo>
                  <a:pt x="2834040" y="845161"/>
                </a:lnTo>
                <a:lnTo>
                  <a:pt x="2841772" y="799659"/>
                </a:lnTo>
                <a:lnTo>
                  <a:pt x="2846486" y="753199"/>
                </a:lnTo>
                <a:lnTo>
                  <a:pt x="2848080" y="705884"/>
                </a:lnTo>
                <a:lnTo>
                  <a:pt x="2848080" y="691078"/>
                </a:lnTo>
                <a:lnTo>
                  <a:pt x="2846486" y="643762"/>
                </a:lnTo>
                <a:lnTo>
                  <a:pt x="2841772" y="597302"/>
                </a:lnTo>
                <a:lnTo>
                  <a:pt x="2834040" y="551801"/>
                </a:lnTo>
                <a:lnTo>
                  <a:pt x="2823394" y="507361"/>
                </a:lnTo>
                <a:lnTo>
                  <a:pt x="2809938" y="464086"/>
                </a:lnTo>
                <a:lnTo>
                  <a:pt x="2793772" y="422078"/>
                </a:lnTo>
                <a:lnTo>
                  <a:pt x="2775002" y="381441"/>
                </a:lnTo>
                <a:lnTo>
                  <a:pt x="2753728" y="342276"/>
                </a:lnTo>
                <a:lnTo>
                  <a:pt x="2730056" y="304688"/>
                </a:lnTo>
                <a:lnTo>
                  <a:pt x="2704086" y="268780"/>
                </a:lnTo>
                <a:lnTo>
                  <a:pt x="2675923" y="234653"/>
                </a:lnTo>
                <a:lnTo>
                  <a:pt x="2645669" y="202411"/>
                </a:lnTo>
                <a:lnTo>
                  <a:pt x="2613427" y="172157"/>
                </a:lnTo>
                <a:lnTo>
                  <a:pt x="2579300" y="143994"/>
                </a:lnTo>
                <a:lnTo>
                  <a:pt x="2543391" y="118024"/>
                </a:lnTo>
                <a:lnTo>
                  <a:pt x="2505803" y="94351"/>
                </a:lnTo>
                <a:lnTo>
                  <a:pt x="2466639" y="73078"/>
                </a:lnTo>
                <a:lnTo>
                  <a:pt x="2426002" y="54308"/>
                </a:lnTo>
                <a:lnTo>
                  <a:pt x="2383994" y="38142"/>
                </a:lnTo>
                <a:lnTo>
                  <a:pt x="2340719" y="24685"/>
                </a:lnTo>
                <a:lnTo>
                  <a:pt x="2296279" y="14040"/>
                </a:lnTo>
                <a:lnTo>
                  <a:pt x="2250778" y="6308"/>
                </a:lnTo>
                <a:lnTo>
                  <a:pt x="2204318" y="1594"/>
                </a:lnTo>
                <a:lnTo>
                  <a:pt x="21570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9" name="object 9"/>
          <p:cNvSpPr txBox="1"/>
          <p:nvPr/>
        </p:nvSpPr>
        <p:spPr>
          <a:xfrm>
            <a:off x="7156450" y="9540875"/>
            <a:ext cx="1838108" cy="1078694"/>
          </a:xfrm>
          <a:prstGeom prst="rect">
            <a:avLst/>
          </a:prstGeom>
        </p:spPr>
        <p:txBody>
          <a:bodyPr vert="horz" wrap="square" lIns="0" tIns="98426" rIns="0" bIns="0" rtlCol="0">
            <a:spAutoFit/>
          </a:bodyPr>
          <a:lstStyle/>
          <a:p>
            <a:pPr marL="12700" marR="5079" indent="227967">
              <a:lnSpc>
                <a:spcPts val="3791"/>
              </a:lnSpc>
              <a:spcBef>
                <a:spcPts val="774"/>
              </a:spcBef>
            </a:pPr>
            <a:r>
              <a:rPr sz="3701" b="1" spc="-59" dirty="0">
                <a:latin typeface="Goethe FF Clan"/>
                <a:cs typeface="Goethe FF Clan"/>
              </a:rPr>
              <a:t>kann  </a:t>
            </a:r>
            <a:r>
              <a:rPr sz="3701" b="1" spc="-35" dirty="0">
                <a:latin typeface="Goethe FF Clan"/>
                <a:cs typeface="Goethe FF Clan"/>
              </a:rPr>
              <a:t>ne</a:t>
            </a:r>
            <a:r>
              <a:rPr sz="3701" b="1" dirty="0">
                <a:latin typeface="Goethe FF Clan"/>
                <a:cs typeface="Goethe FF Clan"/>
              </a:rPr>
              <a:t>r</a:t>
            </a:r>
            <a:r>
              <a:rPr sz="3701" b="1" spc="-99" dirty="0">
                <a:latin typeface="Goethe FF Clan"/>
                <a:cs typeface="Goethe FF Clan"/>
              </a:rPr>
              <a:t>v</a:t>
            </a:r>
            <a:r>
              <a:rPr sz="3701" b="1" spc="-35" dirty="0">
                <a:latin typeface="Goethe FF Clan"/>
                <a:cs typeface="Goethe FF Clan"/>
              </a:rPr>
              <a:t>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68284" y="9402854"/>
            <a:ext cx="3518535" cy="1397001"/>
          </a:xfrm>
          <a:custGeom>
            <a:avLst/>
            <a:gdLst/>
            <a:ahLst/>
            <a:cxnLst/>
            <a:rect l="l" t="t" r="r" b="b"/>
            <a:pathLst>
              <a:path w="3518534" h="1397000">
                <a:moveTo>
                  <a:pt x="2827139" y="0"/>
                </a:moveTo>
                <a:lnTo>
                  <a:pt x="691078" y="0"/>
                </a:lnTo>
                <a:lnTo>
                  <a:pt x="643762" y="1594"/>
                </a:lnTo>
                <a:lnTo>
                  <a:pt x="597302" y="6308"/>
                </a:lnTo>
                <a:lnTo>
                  <a:pt x="551801" y="14040"/>
                </a:lnTo>
                <a:lnTo>
                  <a:pt x="507361" y="24685"/>
                </a:lnTo>
                <a:lnTo>
                  <a:pt x="464086" y="38142"/>
                </a:lnTo>
                <a:lnTo>
                  <a:pt x="422078" y="54308"/>
                </a:lnTo>
                <a:lnTo>
                  <a:pt x="381441" y="73078"/>
                </a:lnTo>
                <a:lnTo>
                  <a:pt x="342276" y="94351"/>
                </a:lnTo>
                <a:lnTo>
                  <a:pt x="304688" y="118024"/>
                </a:lnTo>
                <a:lnTo>
                  <a:pt x="268780" y="143994"/>
                </a:lnTo>
                <a:lnTo>
                  <a:pt x="234653" y="172157"/>
                </a:lnTo>
                <a:lnTo>
                  <a:pt x="202411" y="202411"/>
                </a:lnTo>
                <a:lnTo>
                  <a:pt x="172157" y="234653"/>
                </a:lnTo>
                <a:lnTo>
                  <a:pt x="143994" y="268780"/>
                </a:lnTo>
                <a:lnTo>
                  <a:pt x="118024" y="304688"/>
                </a:lnTo>
                <a:lnTo>
                  <a:pt x="94351" y="342276"/>
                </a:lnTo>
                <a:lnTo>
                  <a:pt x="73078" y="381441"/>
                </a:lnTo>
                <a:lnTo>
                  <a:pt x="54308" y="422078"/>
                </a:lnTo>
                <a:lnTo>
                  <a:pt x="38142" y="464086"/>
                </a:lnTo>
                <a:lnTo>
                  <a:pt x="24685" y="507361"/>
                </a:lnTo>
                <a:lnTo>
                  <a:pt x="14040" y="551801"/>
                </a:lnTo>
                <a:lnTo>
                  <a:pt x="6308" y="597302"/>
                </a:lnTo>
                <a:lnTo>
                  <a:pt x="1594" y="643762"/>
                </a:lnTo>
                <a:lnTo>
                  <a:pt x="0" y="691078"/>
                </a:lnTo>
                <a:lnTo>
                  <a:pt x="0" y="705884"/>
                </a:lnTo>
                <a:lnTo>
                  <a:pt x="1594" y="753199"/>
                </a:lnTo>
                <a:lnTo>
                  <a:pt x="6308" y="799659"/>
                </a:lnTo>
                <a:lnTo>
                  <a:pt x="14040" y="845161"/>
                </a:lnTo>
                <a:lnTo>
                  <a:pt x="24685" y="889601"/>
                </a:lnTo>
                <a:lnTo>
                  <a:pt x="38142" y="932876"/>
                </a:lnTo>
                <a:lnTo>
                  <a:pt x="54308" y="974884"/>
                </a:lnTo>
                <a:lnTo>
                  <a:pt x="73078" y="1015521"/>
                </a:lnTo>
                <a:lnTo>
                  <a:pt x="94351" y="1054685"/>
                </a:lnTo>
                <a:lnTo>
                  <a:pt x="118024" y="1092273"/>
                </a:lnTo>
                <a:lnTo>
                  <a:pt x="143994" y="1128182"/>
                </a:lnTo>
                <a:lnTo>
                  <a:pt x="172157" y="1162309"/>
                </a:lnTo>
                <a:lnTo>
                  <a:pt x="202411" y="1194551"/>
                </a:lnTo>
                <a:lnTo>
                  <a:pt x="234653" y="1224805"/>
                </a:lnTo>
                <a:lnTo>
                  <a:pt x="268780" y="1252968"/>
                </a:lnTo>
                <a:lnTo>
                  <a:pt x="304688" y="1278937"/>
                </a:lnTo>
                <a:lnTo>
                  <a:pt x="342276" y="1302610"/>
                </a:lnTo>
                <a:lnTo>
                  <a:pt x="381441" y="1323883"/>
                </a:lnTo>
                <a:lnTo>
                  <a:pt x="422078" y="1342654"/>
                </a:lnTo>
                <a:lnTo>
                  <a:pt x="464086" y="1358819"/>
                </a:lnTo>
                <a:lnTo>
                  <a:pt x="507361" y="1372276"/>
                </a:lnTo>
                <a:lnTo>
                  <a:pt x="551801" y="1382922"/>
                </a:lnTo>
                <a:lnTo>
                  <a:pt x="597302" y="1390654"/>
                </a:lnTo>
                <a:lnTo>
                  <a:pt x="643762" y="1395368"/>
                </a:lnTo>
                <a:lnTo>
                  <a:pt x="691078" y="1396962"/>
                </a:lnTo>
                <a:lnTo>
                  <a:pt x="2827139" y="1396962"/>
                </a:lnTo>
                <a:lnTo>
                  <a:pt x="2874454" y="1395368"/>
                </a:lnTo>
                <a:lnTo>
                  <a:pt x="2920914" y="1390654"/>
                </a:lnTo>
                <a:lnTo>
                  <a:pt x="2966416" y="1382922"/>
                </a:lnTo>
                <a:lnTo>
                  <a:pt x="3010855" y="1372276"/>
                </a:lnTo>
                <a:lnTo>
                  <a:pt x="3054131" y="1358819"/>
                </a:lnTo>
                <a:lnTo>
                  <a:pt x="3096138" y="1342654"/>
                </a:lnTo>
                <a:lnTo>
                  <a:pt x="3136776" y="1323883"/>
                </a:lnTo>
                <a:lnTo>
                  <a:pt x="3175940" y="1302610"/>
                </a:lnTo>
                <a:lnTo>
                  <a:pt x="3213528" y="1278937"/>
                </a:lnTo>
                <a:lnTo>
                  <a:pt x="3249437" y="1252968"/>
                </a:lnTo>
                <a:lnTo>
                  <a:pt x="3283564" y="1224805"/>
                </a:lnTo>
                <a:lnTo>
                  <a:pt x="3315806" y="1194551"/>
                </a:lnTo>
                <a:lnTo>
                  <a:pt x="3346060" y="1162309"/>
                </a:lnTo>
                <a:lnTo>
                  <a:pt x="3374223" y="1128182"/>
                </a:lnTo>
                <a:lnTo>
                  <a:pt x="3400192" y="1092273"/>
                </a:lnTo>
                <a:lnTo>
                  <a:pt x="3423865" y="1054685"/>
                </a:lnTo>
                <a:lnTo>
                  <a:pt x="3445138" y="1015521"/>
                </a:lnTo>
                <a:lnTo>
                  <a:pt x="3463909" y="974884"/>
                </a:lnTo>
                <a:lnTo>
                  <a:pt x="3480074" y="932876"/>
                </a:lnTo>
                <a:lnTo>
                  <a:pt x="3493531" y="889601"/>
                </a:lnTo>
                <a:lnTo>
                  <a:pt x="3504177" y="845161"/>
                </a:lnTo>
                <a:lnTo>
                  <a:pt x="3511908" y="799659"/>
                </a:lnTo>
                <a:lnTo>
                  <a:pt x="3516623" y="753199"/>
                </a:lnTo>
                <a:lnTo>
                  <a:pt x="3518217" y="705884"/>
                </a:lnTo>
                <a:lnTo>
                  <a:pt x="3518217" y="691078"/>
                </a:lnTo>
                <a:lnTo>
                  <a:pt x="3516623" y="643762"/>
                </a:lnTo>
                <a:lnTo>
                  <a:pt x="3511908" y="597302"/>
                </a:lnTo>
                <a:lnTo>
                  <a:pt x="3504177" y="551801"/>
                </a:lnTo>
                <a:lnTo>
                  <a:pt x="3493531" y="507361"/>
                </a:lnTo>
                <a:lnTo>
                  <a:pt x="3480074" y="464086"/>
                </a:lnTo>
                <a:lnTo>
                  <a:pt x="3463909" y="422078"/>
                </a:lnTo>
                <a:lnTo>
                  <a:pt x="3445138" y="381441"/>
                </a:lnTo>
                <a:lnTo>
                  <a:pt x="3423865" y="342276"/>
                </a:lnTo>
                <a:lnTo>
                  <a:pt x="3400192" y="304688"/>
                </a:lnTo>
                <a:lnTo>
                  <a:pt x="3374223" y="268780"/>
                </a:lnTo>
                <a:lnTo>
                  <a:pt x="3346060" y="234653"/>
                </a:lnTo>
                <a:lnTo>
                  <a:pt x="3315806" y="202411"/>
                </a:lnTo>
                <a:lnTo>
                  <a:pt x="3283564" y="172157"/>
                </a:lnTo>
                <a:lnTo>
                  <a:pt x="3249437" y="143994"/>
                </a:lnTo>
                <a:lnTo>
                  <a:pt x="3213528" y="118024"/>
                </a:lnTo>
                <a:lnTo>
                  <a:pt x="3175940" y="94351"/>
                </a:lnTo>
                <a:lnTo>
                  <a:pt x="3136776" y="73078"/>
                </a:lnTo>
                <a:lnTo>
                  <a:pt x="3096138" y="54308"/>
                </a:lnTo>
                <a:lnTo>
                  <a:pt x="3054131" y="38142"/>
                </a:lnTo>
                <a:lnTo>
                  <a:pt x="3010855" y="24685"/>
                </a:lnTo>
                <a:lnTo>
                  <a:pt x="2966416" y="14040"/>
                </a:lnTo>
                <a:lnTo>
                  <a:pt x="2920914" y="6308"/>
                </a:lnTo>
                <a:lnTo>
                  <a:pt x="2874454" y="1594"/>
                </a:lnTo>
                <a:lnTo>
                  <a:pt x="28271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1" name="object 11"/>
          <p:cNvSpPr txBox="1"/>
          <p:nvPr/>
        </p:nvSpPr>
        <p:spPr>
          <a:xfrm>
            <a:off x="10433050" y="9540875"/>
            <a:ext cx="2544162" cy="1078694"/>
          </a:xfrm>
          <a:prstGeom prst="rect">
            <a:avLst/>
          </a:prstGeom>
        </p:spPr>
        <p:txBody>
          <a:bodyPr vert="horz" wrap="square" lIns="0" tIns="98426" rIns="0" bIns="0" rtlCol="0">
            <a:spAutoFit/>
          </a:bodyPr>
          <a:lstStyle/>
          <a:p>
            <a:pPr marL="12700" marR="5079" indent="557539">
              <a:lnSpc>
                <a:spcPts val="3791"/>
              </a:lnSpc>
              <a:spcBef>
                <a:spcPts val="774"/>
              </a:spcBef>
            </a:pPr>
            <a:r>
              <a:rPr sz="3701" b="1" spc="-59" dirty="0">
                <a:latin typeface="Goethe FF Clan"/>
                <a:cs typeface="Goethe FF Clan"/>
              </a:rPr>
              <a:t>kann  </a:t>
            </a:r>
            <a:r>
              <a:rPr sz="3701" b="1" spc="-35" dirty="0">
                <a:latin typeface="Goethe FF Clan"/>
                <a:cs typeface="Goethe FF Clan"/>
              </a:rPr>
              <a:t>beruhigen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39148" y="1533088"/>
            <a:ext cx="5783902" cy="1971675"/>
          </a:xfrm>
          <a:custGeom>
            <a:avLst/>
            <a:gdLst/>
            <a:ahLst/>
            <a:cxnLst/>
            <a:rect l="l" t="t" r="r" b="b"/>
            <a:pathLst>
              <a:path w="5469890" h="1971675">
                <a:moveTo>
                  <a:pt x="695657" y="0"/>
                </a:moveTo>
                <a:lnTo>
                  <a:pt x="649522" y="1323"/>
                </a:lnTo>
                <a:lnTo>
                  <a:pt x="604034" y="5680"/>
                </a:lnTo>
                <a:lnTo>
                  <a:pt x="559307" y="12984"/>
                </a:lnTo>
                <a:lnTo>
                  <a:pt x="515458" y="23145"/>
                </a:lnTo>
                <a:lnTo>
                  <a:pt x="472604" y="36078"/>
                </a:lnTo>
                <a:lnTo>
                  <a:pt x="430861" y="51693"/>
                </a:lnTo>
                <a:lnTo>
                  <a:pt x="390344" y="69904"/>
                </a:lnTo>
                <a:lnTo>
                  <a:pt x="351170" y="90623"/>
                </a:lnTo>
                <a:lnTo>
                  <a:pt x="313456" y="113763"/>
                </a:lnTo>
                <a:lnTo>
                  <a:pt x="277317" y="139235"/>
                </a:lnTo>
                <a:lnTo>
                  <a:pt x="242871" y="166953"/>
                </a:lnTo>
                <a:lnTo>
                  <a:pt x="210232" y="196828"/>
                </a:lnTo>
                <a:lnTo>
                  <a:pt x="179518" y="228773"/>
                </a:lnTo>
                <a:lnTo>
                  <a:pt x="150844" y="262700"/>
                </a:lnTo>
                <a:lnTo>
                  <a:pt x="124327" y="298522"/>
                </a:lnTo>
                <a:lnTo>
                  <a:pt x="100083" y="336152"/>
                </a:lnTo>
                <a:lnTo>
                  <a:pt x="78229" y="375501"/>
                </a:lnTo>
                <a:lnTo>
                  <a:pt x="58880" y="416482"/>
                </a:lnTo>
                <a:lnTo>
                  <a:pt x="42153" y="459007"/>
                </a:lnTo>
                <a:lnTo>
                  <a:pt x="28164" y="502989"/>
                </a:lnTo>
                <a:lnTo>
                  <a:pt x="17030" y="548341"/>
                </a:lnTo>
                <a:lnTo>
                  <a:pt x="8866" y="594974"/>
                </a:lnTo>
                <a:lnTo>
                  <a:pt x="1797" y="656720"/>
                </a:lnTo>
                <a:lnTo>
                  <a:pt x="0" y="703384"/>
                </a:lnTo>
                <a:lnTo>
                  <a:pt x="1323" y="749518"/>
                </a:lnTo>
                <a:lnTo>
                  <a:pt x="5680" y="795007"/>
                </a:lnTo>
                <a:lnTo>
                  <a:pt x="12984" y="839734"/>
                </a:lnTo>
                <a:lnTo>
                  <a:pt x="23145" y="883582"/>
                </a:lnTo>
                <a:lnTo>
                  <a:pt x="36078" y="926437"/>
                </a:lnTo>
                <a:lnTo>
                  <a:pt x="51693" y="968180"/>
                </a:lnTo>
                <a:lnTo>
                  <a:pt x="69904" y="1008697"/>
                </a:lnTo>
                <a:lnTo>
                  <a:pt x="90623" y="1047871"/>
                </a:lnTo>
                <a:lnTo>
                  <a:pt x="113763" y="1085585"/>
                </a:lnTo>
                <a:lnTo>
                  <a:pt x="139235" y="1121724"/>
                </a:lnTo>
                <a:lnTo>
                  <a:pt x="166953" y="1156170"/>
                </a:lnTo>
                <a:lnTo>
                  <a:pt x="196828" y="1188809"/>
                </a:lnTo>
                <a:lnTo>
                  <a:pt x="228773" y="1219523"/>
                </a:lnTo>
                <a:lnTo>
                  <a:pt x="262700" y="1248197"/>
                </a:lnTo>
                <a:lnTo>
                  <a:pt x="298522" y="1274714"/>
                </a:lnTo>
                <a:lnTo>
                  <a:pt x="336152" y="1298957"/>
                </a:lnTo>
                <a:lnTo>
                  <a:pt x="375501" y="1320812"/>
                </a:lnTo>
                <a:lnTo>
                  <a:pt x="416482" y="1340161"/>
                </a:lnTo>
                <a:lnTo>
                  <a:pt x="459007" y="1356888"/>
                </a:lnTo>
                <a:lnTo>
                  <a:pt x="502989" y="1370876"/>
                </a:lnTo>
                <a:lnTo>
                  <a:pt x="548341" y="1382011"/>
                </a:lnTo>
                <a:lnTo>
                  <a:pt x="594974" y="1390175"/>
                </a:lnTo>
                <a:lnTo>
                  <a:pt x="4680357" y="1964335"/>
                </a:lnTo>
                <a:lnTo>
                  <a:pt x="4727434" y="1969342"/>
                </a:lnTo>
                <a:lnTo>
                  <a:pt x="4774098" y="1971139"/>
                </a:lnTo>
                <a:lnTo>
                  <a:pt x="4820232" y="1969815"/>
                </a:lnTo>
                <a:lnTo>
                  <a:pt x="4865721" y="1965458"/>
                </a:lnTo>
                <a:lnTo>
                  <a:pt x="4910447" y="1958155"/>
                </a:lnTo>
                <a:lnTo>
                  <a:pt x="4954296" y="1947993"/>
                </a:lnTo>
                <a:lnTo>
                  <a:pt x="4997150" y="1935061"/>
                </a:lnTo>
                <a:lnTo>
                  <a:pt x="5038894" y="1919445"/>
                </a:lnTo>
                <a:lnTo>
                  <a:pt x="5079411" y="1901234"/>
                </a:lnTo>
                <a:lnTo>
                  <a:pt x="5118584" y="1880515"/>
                </a:lnTo>
                <a:lnTo>
                  <a:pt x="5156299" y="1857376"/>
                </a:lnTo>
                <a:lnTo>
                  <a:pt x="5192437" y="1831903"/>
                </a:lnTo>
                <a:lnTo>
                  <a:pt x="5226884" y="1804186"/>
                </a:lnTo>
                <a:lnTo>
                  <a:pt x="5259523" y="1774311"/>
                </a:lnTo>
                <a:lnTo>
                  <a:pt x="5290237" y="1742366"/>
                </a:lnTo>
                <a:lnTo>
                  <a:pt x="5318911" y="1708438"/>
                </a:lnTo>
                <a:lnTo>
                  <a:pt x="5345428" y="1672616"/>
                </a:lnTo>
                <a:lnTo>
                  <a:pt x="5369671" y="1634987"/>
                </a:lnTo>
                <a:lnTo>
                  <a:pt x="5391526" y="1595638"/>
                </a:lnTo>
                <a:lnTo>
                  <a:pt x="5410874" y="1554657"/>
                </a:lnTo>
                <a:lnTo>
                  <a:pt x="5427601" y="1512131"/>
                </a:lnTo>
                <a:lnTo>
                  <a:pt x="5441590" y="1468149"/>
                </a:lnTo>
                <a:lnTo>
                  <a:pt x="5452725" y="1422798"/>
                </a:lnTo>
                <a:lnTo>
                  <a:pt x="5460889" y="1376165"/>
                </a:lnTo>
                <a:lnTo>
                  <a:pt x="5467958" y="1314418"/>
                </a:lnTo>
                <a:lnTo>
                  <a:pt x="5469755" y="1267755"/>
                </a:lnTo>
                <a:lnTo>
                  <a:pt x="5468431" y="1221620"/>
                </a:lnTo>
                <a:lnTo>
                  <a:pt x="5464074" y="1176132"/>
                </a:lnTo>
                <a:lnTo>
                  <a:pt x="5456771" y="1131405"/>
                </a:lnTo>
                <a:lnTo>
                  <a:pt x="5446609" y="1087556"/>
                </a:lnTo>
                <a:lnTo>
                  <a:pt x="5433677" y="1044702"/>
                </a:lnTo>
                <a:lnTo>
                  <a:pt x="5418061" y="1002958"/>
                </a:lnTo>
                <a:lnTo>
                  <a:pt x="5399850" y="962442"/>
                </a:lnTo>
                <a:lnTo>
                  <a:pt x="5379131" y="923268"/>
                </a:lnTo>
                <a:lnTo>
                  <a:pt x="5355992" y="885554"/>
                </a:lnTo>
                <a:lnTo>
                  <a:pt x="5330519" y="849415"/>
                </a:lnTo>
                <a:lnTo>
                  <a:pt x="5302802" y="814968"/>
                </a:lnTo>
                <a:lnTo>
                  <a:pt x="5272927" y="782330"/>
                </a:lnTo>
                <a:lnTo>
                  <a:pt x="5240982" y="751615"/>
                </a:lnTo>
                <a:lnTo>
                  <a:pt x="5207054" y="722942"/>
                </a:lnTo>
                <a:lnTo>
                  <a:pt x="5171232" y="696425"/>
                </a:lnTo>
                <a:lnTo>
                  <a:pt x="5133603" y="672181"/>
                </a:lnTo>
                <a:lnTo>
                  <a:pt x="5094254" y="650327"/>
                </a:lnTo>
                <a:lnTo>
                  <a:pt x="5053273" y="630978"/>
                </a:lnTo>
                <a:lnTo>
                  <a:pt x="5010747" y="614251"/>
                </a:lnTo>
                <a:lnTo>
                  <a:pt x="4966765" y="600262"/>
                </a:lnTo>
                <a:lnTo>
                  <a:pt x="4921414" y="589128"/>
                </a:lnTo>
                <a:lnTo>
                  <a:pt x="4874781" y="580964"/>
                </a:lnTo>
                <a:lnTo>
                  <a:pt x="789397" y="6803"/>
                </a:lnTo>
                <a:lnTo>
                  <a:pt x="742320" y="1797"/>
                </a:lnTo>
                <a:lnTo>
                  <a:pt x="695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3" name="object 13"/>
          <p:cNvSpPr txBox="1"/>
          <p:nvPr/>
        </p:nvSpPr>
        <p:spPr>
          <a:xfrm rot="480000">
            <a:off x="1574609" y="2188083"/>
            <a:ext cx="4626124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lang="de-DE" sz="3701" b="1" spc="-51" dirty="0" smtClean="0">
                <a:latin typeface="Goethe FF Clan"/>
                <a:cs typeface="Goethe FF Clan"/>
              </a:rPr>
              <a:t>k</a:t>
            </a:r>
            <a:r>
              <a:rPr sz="3701" b="1" spc="-51" dirty="0" err="1" smtClean="0">
                <a:latin typeface="Goethe FF Clan"/>
                <a:cs typeface="Goethe FF Clan"/>
              </a:rPr>
              <a:t>ann</a:t>
            </a:r>
            <a:r>
              <a:rPr lang="ru-RU" sz="3701" b="1" spc="-51" dirty="0" smtClean="0">
                <a:latin typeface="Goethe FF Clan"/>
                <a:cs typeface="Goethe FF Clan"/>
              </a:rPr>
              <a:t> </a:t>
            </a:r>
            <a:r>
              <a:rPr lang="de-DE" sz="3701" b="1" spc="-35" dirty="0" smtClean="0">
                <a:latin typeface="Goethe FF Clan"/>
                <a:cs typeface="Goethe FF Clan"/>
              </a:rPr>
              <a:t>Erinnerungen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14" name="object 14"/>
          <p:cNvSpPr txBox="1"/>
          <p:nvPr/>
        </p:nvSpPr>
        <p:spPr>
          <a:xfrm rot="480000">
            <a:off x="2686105" y="2567935"/>
            <a:ext cx="1667086" cy="482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106" dirty="0">
                <a:latin typeface="Goethe FF Clan"/>
                <a:cs typeface="Goethe FF Clan"/>
              </a:rPr>
              <a:t>w</a:t>
            </a:r>
            <a:r>
              <a:rPr sz="3701" b="1" spc="-35" dirty="0">
                <a:latin typeface="Goethe FF Clan"/>
                <a:cs typeface="Goethe FF Clan"/>
              </a:rPr>
              <a:t>ec</a:t>
            </a:r>
            <a:r>
              <a:rPr sz="3701" b="1" spc="-130" dirty="0">
                <a:latin typeface="Goethe FF Clan"/>
                <a:cs typeface="Goethe FF Clan"/>
              </a:rPr>
              <a:t>k</a:t>
            </a:r>
            <a:r>
              <a:rPr sz="3701" b="1" spc="-35" dirty="0">
                <a:latin typeface="Goethe FF Clan"/>
                <a:cs typeface="Goethe FF Clan"/>
              </a:rPr>
              <a:t>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3796178" y="1533090"/>
            <a:ext cx="5469891" cy="1971675"/>
          </a:xfrm>
          <a:custGeom>
            <a:avLst/>
            <a:gdLst/>
            <a:ahLst/>
            <a:cxnLst/>
            <a:rect l="l" t="t" r="r" b="b"/>
            <a:pathLst>
              <a:path w="5469890" h="1971675">
                <a:moveTo>
                  <a:pt x="4774098" y="0"/>
                </a:moveTo>
                <a:lnTo>
                  <a:pt x="4727434" y="1797"/>
                </a:lnTo>
                <a:lnTo>
                  <a:pt x="4680357" y="6803"/>
                </a:lnTo>
                <a:lnTo>
                  <a:pt x="594974" y="580964"/>
                </a:lnTo>
                <a:lnTo>
                  <a:pt x="548341" y="589128"/>
                </a:lnTo>
                <a:lnTo>
                  <a:pt x="502989" y="600262"/>
                </a:lnTo>
                <a:lnTo>
                  <a:pt x="459007" y="614251"/>
                </a:lnTo>
                <a:lnTo>
                  <a:pt x="416482" y="630978"/>
                </a:lnTo>
                <a:lnTo>
                  <a:pt x="375501" y="650327"/>
                </a:lnTo>
                <a:lnTo>
                  <a:pt x="336152" y="672181"/>
                </a:lnTo>
                <a:lnTo>
                  <a:pt x="298522" y="696425"/>
                </a:lnTo>
                <a:lnTo>
                  <a:pt x="262700" y="722942"/>
                </a:lnTo>
                <a:lnTo>
                  <a:pt x="228773" y="751615"/>
                </a:lnTo>
                <a:lnTo>
                  <a:pt x="196828" y="782330"/>
                </a:lnTo>
                <a:lnTo>
                  <a:pt x="166953" y="814968"/>
                </a:lnTo>
                <a:lnTo>
                  <a:pt x="139235" y="849415"/>
                </a:lnTo>
                <a:lnTo>
                  <a:pt x="113763" y="885554"/>
                </a:lnTo>
                <a:lnTo>
                  <a:pt x="90623" y="923268"/>
                </a:lnTo>
                <a:lnTo>
                  <a:pt x="69904" y="962442"/>
                </a:lnTo>
                <a:lnTo>
                  <a:pt x="51693" y="1002958"/>
                </a:lnTo>
                <a:lnTo>
                  <a:pt x="36078" y="1044702"/>
                </a:lnTo>
                <a:lnTo>
                  <a:pt x="23145" y="1087556"/>
                </a:lnTo>
                <a:lnTo>
                  <a:pt x="12984" y="1131405"/>
                </a:lnTo>
                <a:lnTo>
                  <a:pt x="5680" y="1176132"/>
                </a:lnTo>
                <a:lnTo>
                  <a:pt x="1323" y="1221620"/>
                </a:lnTo>
                <a:lnTo>
                  <a:pt x="0" y="1267755"/>
                </a:lnTo>
                <a:lnTo>
                  <a:pt x="1797" y="1314418"/>
                </a:lnTo>
                <a:lnTo>
                  <a:pt x="6803" y="1361495"/>
                </a:lnTo>
                <a:lnTo>
                  <a:pt x="17030" y="1422798"/>
                </a:lnTo>
                <a:lnTo>
                  <a:pt x="28164" y="1468149"/>
                </a:lnTo>
                <a:lnTo>
                  <a:pt x="42153" y="1512131"/>
                </a:lnTo>
                <a:lnTo>
                  <a:pt x="58880" y="1554657"/>
                </a:lnTo>
                <a:lnTo>
                  <a:pt x="78229" y="1595638"/>
                </a:lnTo>
                <a:lnTo>
                  <a:pt x="100083" y="1634987"/>
                </a:lnTo>
                <a:lnTo>
                  <a:pt x="124327" y="1672616"/>
                </a:lnTo>
                <a:lnTo>
                  <a:pt x="150844" y="1708438"/>
                </a:lnTo>
                <a:lnTo>
                  <a:pt x="179518" y="1742366"/>
                </a:lnTo>
                <a:lnTo>
                  <a:pt x="210232" y="1774311"/>
                </a:lnTo>
                <a:lnTo>
                  <a:pt x="242871" y="1804186"/>
                </a:lnTo>
                <a:lnTo>
                  <a:pt x="277317" y="1831903"/>
                </a:lnTo>
                <a:lnTo>
                  <a:pt x="313456" y="1857376"/>
                </a:lnTo>
                <a:lnTo>
                  <a:pt x="351170" y="1880515"/>
                </a:lnTo>
                <a:lnTo>
                  <a:pt x="390344" y="1901234"/>
                </a:lnTo>
                <a:lnTo>
                  <a:pt x="430861" y="1919445"/>
                </a:lnTo>
                <a:lnTo>
                  <a:pt x="472604" y="1935061"/>
                </a:lnTo>
                <a:lnTo>
                  <a:pt x="515458" y="1947993"/>
                </a:lnTo>
                <a:lnTo>
                  <a:pt x="559307" y="1958155"/>
                </a:lnTo>
                <a:lnTo>
                  <a:pt x="604034" y="1965458"/>
                </a:lnTo>
                <a:lnTo>
                  <a:pt x="649522" y="1969815"/>
                </a:lnTo>
                <a:lnTo>
                  <a:pt x="695657" y="1971139"/>
                </a:lnTo>
                <a:lnTo>
                  <a:pt x="742320" y="1969342"/>
                </a:lnTo>
                <a:lnTo>
                  <a:pt x="789397" y="1964335"/>
                </a:lnTo>
                <a:lnTo>
                  <a:pt x="4874770" y="1390175"/>
                </a:lnTo>
                <a:lnTo>
                  <a:pt x="4921403" y="1382011"/>
                </a:lnTo>
                <a:lnTo>
                  <a:pt x="4966755" y="1370876"/>
                </a:lnTo>
                <a:lnTo>
                  <a:pt x="5010737" y="1356888"/>
                </a:lnTo>
                <a:lnTo>
                  <a:pt x="5053263" y="1340161"/>
                </a:lnTo>
                <a:lnTo>
                  <a:pt x="5094245" y="1320812"/>
                </a:lnTo>
                <a:lnTo>
                  <a:pt x="5133594" y="1298957"/>
                </a:lnTo>
                <a:lnTo>
                  <a:pt x="5171224" y="1274714"/>
                </a:lnTo>
                <a:lnTo>
                  <a:pt x="5207047" y="1248197"/>
                </a:lnTo>
                <a:lnTo>
                  <a:pt x="5240975" y="1219523"/>
                </a:lnTo>
                <a:lnTo>
                  <a:pt x="5272920" y="1188809"/>
                </a:lnTo>
                <a:lnTo>
                  <a:pt x="5302796" y="1156170"/>
                </a:lnTo>
                <a:lnTo>
                  <a:pt x="5330514" y="1121724"/>
                </a:lnTo>
                <a:lnTo>
                  <a:pt x="5355987" y="1085585"/>
                </a:lnTo>
                <a:lnTo>
                  <a:pt x="5379127" y="1047871"/>
                </a:lnTo>
                <a:lnTo>
                  <a:pt x="5399847" y="1008697"/>
                </a:lnTo>
                <a:lnTo>
                  <a:pt x="5418059" y="968180"/>
                </a:lnTo>
                <a:lnTo>
                  <a:pt x="5433675" y="926437"/>
                </a:lnTo>
                <a:lnTo>
                  <a:pt x="5446608" y="883582"/>
                </a:lnTo>
                <a:lnTo>
                  <a:pt x="5456770" y="839734"/>
                </a:lnTo>
                <a:lnTo>
                  <a:pt x="5464073" y="795007"/>
                </a:lnTo>
                <a:lnTo>
                  <a:pt x="5468431" y="749518"/>
                </a:lnTo>
                <a:lnTo>
                  <a:pt x="5469755" y="703384"/>
                </a:lnTo>
                <a:lnTo>
                  <a:pt x="5467957" y="656720"/>
                </a:lnTo>
                <a:lnTo>
                  <a:pt x="5462951" y="609644"/>
                </a:lnTo>
                <a:lnTo>
                  <a:pt x="5452725" y="548341"/>
                </a:lnTo>
                <a:lnTo>
                  <a:pt x="5441590" y="502989"/>
                </a:lnTo>
                <a:lnTo>
                  <a:pt x="5427601" y="459007"/>
                </a:lnTo>
                <a:lnTo>
                  <a:pt x="5410874" y="416482"/>
                </a:lnTo>
                <a:lnTo>
                  <a:pt x="5391526" y="375501"/>
                </a:lnTo>
                <a:lnTo>
                  <a:pt x="5369671" y="336152"/>
                </a:lnTo>
                <a:lnTo>
                  <a:pt x="5345428" y="298522"/>
                </a:lnTo>
                <a:lnTo>
                  <a:pt x="5318911" y="262700"/>
                </a:lnTo>
                <a:lnTo>
                  <a:pt x="5290237" y="228773"/>
                </a:lnTo>
                <a:lnTo>
                  <a:pt x="5259523" y="196828"/>
                </a:lnTo>
                <a:lnTo>
                  <a:pt x="5226884" y="166953"/>
                </a:lnTo>
                <a:lnTo>
                  <a:pt x="5192437" y="139235"/>
                </a:lnTo>
                <a:lnTo>
                  <a:pt x="5156299" y="113763"/>
                </a:lnTo>
                <a:lnTo>
                  <a:pt x="5118584" y="90623"/>
                </a:lnTo>
                <a:lnTo>
                  <a:pt x="5079411" y="69904"/>
                </a:lnTo>
                <a:lnTo>
                  <a:pt x="5038894" y="51693"/>
                </a:lnTo>
                <a:lnTo>
                  <a:pt x="4997150" y="36078"/>
                </a:lnTo>
                <a:lnTo>
                  <a:pt x="4954296" y="23145"/>
                </a:lnTo>
                <a:lnTo>
                  <a:pt x="4910447" y="12984"/>
                </a:lnTo>
                <a:lnTo>
                  <a:pt x="4865721" y="5680"/>
                </a:lnTo>
                <a:lnTo>
                  <a:pt x="4820232" y="1323"/>
                </a:lnTo>
                <a:lnTo>
                  <a:pt x="47740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6" name="object 16"/>
          <p:cNvSpPr txBox="1"/>
          <p:nvPr/>
        </p:nvSpPr>
        <p:spPr>
          <a:xfrm rot="21120000">
            <a:off x="15136727" y="1995479"/>
            <a:ext cx="3508438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51" dirty="0">
                <a:latin typeface="Goethe FF Clan"/>
                <a:cs typeface="Goethe FF Clan"/>
              </a:rPr>
              <a:t>kann</a:t>
            </a:r>
            <a:r>
              <a:rPr sz="3701" b="1" spc="-154" dirty="0">
                <a:latin typeface="Goethe FF Clan"/>
                <a:cs typeface="Goethe FF Clan"/>
              </a:rPr>
              <a:t> </a:t>
            </a:r>
            <a:r>
              <a:rPr sz="3701" b="1" spc="-59" dirty="0">
                <a:latin typeface="Goethe FF Clan"/>
                <a:cs typeface="Goethe FF Clan"/>
              </a:rPr>
              <a:t>Kranke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17" name="object 17"/>
          <p:cNvSpPr txBox="1"/>
          <p:nvPr/>
        </p:nvSpPr>
        <p:spPr>
          <a:xfrm rot="21120000">
            <a:off x="14900994" y="2483730"/>
            <a:ext cx="4202325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35" dirty="0">
                <a:latin typeface="Goethe FF Clan"/>
                <a:cs typeface="Goethe FF Clan"/>
              </a:rPr>
              <a:t>gesund</a:t>
            </a:r>
            <a:r>
              <a:rPr sz="3701" b="1" spc="-161" dirty="0">
                <a:latin typeface="Goethe FF Clan"/>
                <a:cs typeface="Goethe FF Clan"/>
              </a:rPr>
              <a:t> </a:t>
            </a:r>
            <a:r>
              <a:rPr sz="3701" b="1" spc="-35" dirty="0">
                <a:latin typeface="Goethe FF Clan"/>
                <a:cs typeface="Goethe FF Clan"/>
              </a:rPr>
              <a:t>machen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24743" y="3967529"/>
            <a:ext cx="5502910" cy="1612900"/>
          </a:xfrm>
          <a:custGeom>
            <a:avLst/>
            <a:gdLst/>
            <a:ahLst/>
            <a:cxnLst/>
            <a:rect l="l" t="t" r="r" b="b"/>
            <a:pathLst>
              <a:path w="5502910" h="1612900">
                <a:moveTo>
                  <a:pt x="680626" y="0"/>
                </a:moveTo>
                <a:lnTo>
                  <a:pt x="633983" y="2276"/>
                </a:lnTo>
                <a:lnTo>
                  <a:pt x="588139" y="7615"/>
                </a:lnTo>
                <a:lnTo>
                  <a:pt x="543203" y="15920"/>
                </a:lnTo>
                <a:lnTo>
                  <a:pt x="499283" y="27094"/>
                </a:lnTo>
                <a:lnTo>
                  <a:pt x="456487" y="41039"/>
                </a:lnTo>
                <a:lnTo>
                  <a:pt x="414923" y="57657"/>
                </a:lnTo>
                <a:lnTo>
                  <a:pt x="374699" y="76852"/>
                </a:lnTo>
                <a:lnTo>
                  <a:pt x="335923" y="98525"/>
                </a:lnTo>
                <a:lnTo>
                  <a:pt x="298705" y="122580"/>
                </a:lnTo>
                <a:lnTo>
                  <a:pt x="263150" y="148919"/>
                </a:lnTo>
                <a:lnTo>
                  <a:pt x="229369" y="177444"/>
                </a:lnTo>
                <a:lnTo>
                  <a:pt x="197469" y="208059"/>
                </a:lnTo>
                <a:lnTo>
                  <a:pt x="167558" y="240665"/>
                </a:lnTo>
                <a:lnTo>
                  <a:pt x="139745" y="275165"/>
                </a:lnTo>
                <a:lnTo>
                  <a:pt x="114137" y="311463"/>
                </a:lnTo>
                <a:lnTo>
                  <a:pt x="90844" y="349460"/>
                </a:lnTo>
                <a:lnTo>
                  <a:pt x="69971" y="389059"/>
                </a:lnTo>
                <a:lnTo>
                  <a:pt x="51630" y="430163"/>
                </a:lnTo>
                <a:lnTo>
                  <a:pt x="35926" y="472674"/>
                </a:lnTo>
                <a:lnTo>
                  <a:pt x="22969" y="516495"/>
                </a:lnTo>
                <a:lnTo>
                  <a:pt x="12866" y="561528"/>
                </a:lnTo>
                <a:lnTo>
                  <a:pt x="5726" y="607677"/>
                </a:lnTo>
                <a:lnTo>
                  <a:pt x="1658" y="654843"/>
                </a:lnTo>
                <a:lnTo>
                  <a:pt x="0" y="716973"/>
                </a:lnTo>
                <a:lnTo>
                  <a:pt x="2277" y="763616"/>
                </a:lnTo>
                <a:lnTo>
                  <a:pt x="7617" y="809459"/>
                </a:lnTo>
                <a:lnTo>
                  <a:pt x="15923" y="854395"/>
                </a:lnTo>
                <a:lnTo>
                  <a:pt x="27097" y="898315"/>
                </a:lnTo>
                <a:lnTo>
                  <a:pt x="41042" y="941112"/>
                </a:lnTo>
                <a:lnTo>
                  <a:pt x="57661" y="982676"/>
                </a:lnTo>
                <a:lnTo>
                  <a:pt x="76856" y="1022900"/>
                </a:lnTo>
                <a:lnTo>
                  <a:pt x="98529" y="1061675"/>
                </a:lnTo>
                <a:lnTo>
                  <a:pt x="122584" y="1098894"/>
                </a:lnTo>
                <a:lnTo>
                  <a:pt x="148923" y="1134448"/>
                </a:lnTo>
                <a:lnTo>
                  <a:pt x="177448" y="1168229"/>
                </a:lnTo>
                <a:lnTo>
                  <a:pt x="208063" y="1200129"/>
                </a:lnTo>
                <a:lnTo>
                  <a:pt x="240669" y="1230040"/>
                </a:lnTo>
                <a:lnTo>
                  <a:pt x="275169" y="1257853"/>
                </a:lnTo>
                <a:lnTo>
                  <a:pt x="311467" y="1283461"/>
                </a:lnTo>
                <a:lnTo>
                  <a:pt x="349464" y="1306755"/>
                </a:lnTo>
                <a:lnTo>
                  <a:pt x="389064" y="1327627"/>
                </a:lnTo>
                <a:lnTo>
                  <a:pt x="430168" y="1345969"/>
                </a:lnTo>
                <a:lnTo>
                  <a:pt x="472680" y="1361673"/>
                </a:lnTo>
                <a:lnTo>
                  <a:pt x="516501" y="1374630"/>
                </a:lnTo>
                <a:lnTo>
                  <a:pt x="561536" y="1384732"/>
                </a:lnTo>
                <a:lnTo>
                  <a:pt x="607685" y="1391872"/>
                </a:lnTo>
                <a:lnTo>
                  <a:pt x="654852" y="1395941"/>
                </a:lnTo>
                <a:lnTo>
                  <a:pt x="4774727" y="1611851"/>
                </a:lnTo>
                <a:lnTo>
                  <a:pt x="4822060" y="1612735"/>
                </a:lnTo>
                <a:lnTo>
                  <a:pt x="4868702" y="1610459"/>
                </a:lnTo>
                <a:lnTo>
                  <a:pt x="4914545" y="1605120"/>
                </a:lnTo>
                <a:lnTo>
                  <a:pt x="4959480" y="1596814"/>
                </a:lnTo>
                <a:lnTo>
                  <a:pt x="5003400" y="1585641"/>
                </a:lnTo>
                <a:lnTo>
                  <a:pt x="5046196" y="1571696"/>
                </a:lnTo>
                <a:lnTo>
                  <a:pt x="5087760" y="1555077"/>
                </a:lnTo>
                <a:lnTo>
                  <a:pt x="5127983" y="1535883"/>
                </a:lnTo>
                <a:lnTo>
                  <a:pt x="5166759" y="1514209"/>
                </a:lnTo>
                <a:lnTo>
                  <a:pt x="5203977" y="1490155"/>
                </a:lnTo>
                <a:lnTo>
                  <a:pt x="5239531" y="1463816"/>
                </a:lnTo>
                <a:lnTo>
                  <a:pt x="5273313" y="1435291"/>
                </a:lnTo>
                <a:lnTo>
                  <a:pt x="5305213" y="1404676"/>
                </a:lnTo>
                <a:lnTo>
                  <a:pt x="5335123" y="1372070"/>
                </a:lnTo>
                <a:lnTo>
                  <a:pt x="5362937" y="1337569"/>
                </a:lnTo>
                <a:lnTo>
                  <a:pt x="5388544" y="1301272"/>
                </a:lnTo>
                <a:lnTo>
                  <a:pt x="5411838" y="1263275"/>
                </a:lnTo>
                <a:lnTo>
                  <a:pt x="5432710" y="1223676"/>
                </a:lnTo>
                <a:lnTo>
                  <a:pt x="5451051" y="1182572"/>
                </a:lnTo>
                <a:lnTo>
                  <a:pt x="5466754" y="1140061"/>
                </a:lnTo>
                <a:lnTo>
                  <a:pt x="5479711" y="1096240"/>
                </a:lnTo>
                <a:lnTo>
                  <a:pt x="5489813" y="1051206"/>
                </a:lnTo>
                <a:lnTo>
                  <a:pt x="5496951" y="1005058"/>
                </a:lnTo>
                <a:lnTo>
                  <a:pt x="5501019" y="957892"/>
                </a:lnTo>
                <a:lnTo>
                  <a:pt x="5502678" y="895762"/>
                </a:lnTo>
                <a:lnTo>
                  <a:pt x="5500402" y="849119"/>
                </a:lnTo>
                <a:lnTo>
                  <a:pt x="5495063" y="803275"/>
                </a:lnTo>
                <a:lnTo>
                  <a:pt x="5486758" y="758339"/>
                </a:lnTo>
                <a:lnTo>
                  <a:pt x="5475585" y="714419"/>
                </a:lnTo>
                <a:lnTo>
                  <a:pt x="5461640" y="671623"/>
                </a:lnTo>
                <a:lnTo>
                  <a:pt x="5445022" y="630059"/>
                </a:lnTo>
                <a:lnTo>
                  <a:pt x="5425828" y="589835"/>
                </a:lnTo>
                <a:lnTo>
                  <a:pt x="5404155" y="551059"/>
                </a:lnTo>
                <a:lnTo>
                  <a:pt x="5380101" y="513841"/>
                </a:lnTo>
                <a:lnTo>
                  <a:pt x="5353763" y="478286"/>
                </a:lnTo>
                <a:lnTo>
                  <a:pt x="5325238" y="444505"/>
                </a:lnTo>
                <a:lnTo>
                  <a:pt x="5294624" y="412605"/>
                </a:lnTo>
                <a:lnTo>
                  <a:pt x="5262018" y="382695"/>
                </a:lnTo>
                <a:lnTo>
                  <a:pt x="5227517" y="354881"/>
                </a:lnTo>
                <a:lnTo>
                  <a:pt x="5191220" y="329273"/>
                </a:lnTo>
                <a:lnTo>
                  <a:pt x="5153223" y="305980"/>
                </a:lnTo>
                <a:lnTo>
                  <a:pt x="5113623" y="285108"/>
                </a:lnTo>
                <a:lnTo>
                  <a:pt x="5072519" y="266766"/>
                </a:lnTo>
                <a:lnTo>
                  <a:pt x="5030007" y="251062"/>
                </a:lnTo>
                <a:lnTo>
                  <a:pt x="4986186" y="238105"/>
                </a:lnTo>
                <a:lnTo>
                  <a:pt x="4941152" y="228002"/>
                </a:lnTo>
                <a:lnTo>
                  <a:pt x="4895002" y="220862"/>
                </a:lnTo>
                <a:lnTo>
                  <a:pt x="4847835" y="216794"/>
                </a:lnTo>
                <a:lnTo>
                  <a:pt x="727960" y="884"/>
                </a:lnTo>
                <a:lnTo>
                  <a:pt x="6806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9" name="object 19"/>
          <p:cNvSpPr txBox="1"/>
          <p:nvPr/>
        </p:nvSpPr>
        <p:spPr>
          <a:xfrm rot="120000">
            <a:off x="2302866" y="4351660"/>
            <a:ext cx="2557230" cy="482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66" dirty="0">
                <a:latin typeface="Goethe FF Clan"/>
                <a:cs typeface="Goethe FF Clan"/>
              </a:rPr>
              <a:t>kann</a:t>
            </a:r>
            <a:r>
              <a:rPr sz="3701" b="1" spc="-224" dirty="0">
                <a:latin typeface="Goethe FF Clan"/>
                <a:cs typeface="Goethe FF Clan"/>
              </a:rPr>
              <a:t> </a:t>
            </a:r>
            <a:r>
              <a:rPr sz="5550" b="1" spc="-178" baseline="-1501" dirty="0">
                <a:latin typeface="Goethe FF Clan"/>
                <a:cs typeface="Goethe FF Clan"/>
              </a:rPr>
              <a:t>P</a:t>
            </a:r>
            <a:r>
              <a:rPr sz="5550" b="1" spc="-178" baseline="-2252" dirty="0">
                <a:latin typeface="Goethe FF Clan"/>
                <a:cs typeface="Goethe FF Clan"/>
              </a:rPr>
              <a:t>ar</a:t>
            </a:r>
            <a:r>
              <a:rPr sz="5550" b="1" spc="-178" baseline="-3003" dirty="0">
                <a:latin typeface="Goethe FF Clan"/>
                <a:cs typeface="Goethe FF Clan"/>
              </a:rPr>
              <a:t>t</a:t>
            </a:r>
            <a:r>
              <a:rPr sz="5550" b="1" spc="-178" baseline="-3753" dirty="0">
                <a:latin typeface="Goethe FF Clan"/>
                <a:cs typeface="Goethe FF Clan"/>
              </a:rPr>
              <a:t>y</a:t>
            </a:r>
            <a:r>
              <a:rPr sz="5550" b="1" spc="-178" baseline="-4504" dirty="0">
                <a:latin typeface="Goethe FF Clan"/>
                <a:cs typeface="Goethe FF Clan"/>
              </a:rPr>
              <a:t>s</a:t>
            </a:r>
            <a:endParaRPr sz="5550" baseline="-4504" dirty="0">
              <a:latin typeface="Goethe FF Clan"/>
              <a:cs typeface="Goethe FF Clan"/>
            </a:endParaRPr>
          </a:p>
        </p:txBody>
      </p:sp>
      <p:sp>
        <p:nvSpPr>
          <p:cNvPr id="20" name="object 20"/>
          <p:cNvSpPr txBox="1"/>
          <p:nvPr/>
        </p:nvSpPr>
        <p:spPr>
          <a:xfrm rot="120000">
            <a:off x="2544902" y="4832431"/>
            <a:ext cx="2018075" cy="482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59" dirty="0">
                <a:latin typeface="Goethe FF Clan"/>
                <a:cs typeface="Goethe FF Clan"/>
              </a:rPr>
              <a:t>ruinie</a:t>
            </a:r>
            <a:r>
              <a:rPr sz="5550" b="1" spc="-88" baseline="-2252" dirty="0">
                <a:latin typeface="Goethe FF Clan"/>
                <a:cs typeface="Goethe FF Clan"/>
              </a:rPr>
              <a:t>r</a:t>
            </a:r>
            <a:r>
              <a:rPr sz="5550" b="1" spc="-88" baseline="-3003" dirty="0">
                <a:latin typeface="Goethe FF Clan"/>
                <a:cs typeface="Goethe FF Clan"/>
              </a:rPr>
              <a:t>en</a:t>
            </a:r>
            <a:endParaRPr sz="5550" baseline="-3003" dirty="0">
              <a:latin typeface="Goethe FF Clan"/>
              <a:cs typeface="Goethe FF Cl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3771771" y="3967536"/>
            <a:ext cx="5502910" cy="1612900"/>
          </a:xfrm>
          <a:custGeom>
            <a:avLst/>
            <a:gdLst/>
            <a:ahLst/>
            <a:cxnLst/>
            <a:rect l="l" t="t" r="r" b="b"/>
            <a:pathLst>
              <a:path w="5502909" h="1612900">
                <a:moveTo>
                  <a:pt x="4822052" y="0"/>
                </a:moveTo>
                <a:lnTo>
                  <a:pt x="4774718" y="884"/>
                </a:lnTo>
                <a:lnTo>
                  <a:pt x="654843" y="216794"/>
                </a:lnTo>
                <a:lnTo>
                  <a:pt x="607676" y="220863"/>
                </a:lnTo>
                <a:lnTo>
                  <a:pt x="561526" y="228002"/>
                </a:lnTo>
                <a:lnTo>
                  <a:pt x="516492" y="238105"/>
                </a:lnTo>
                <a:lnTo>
                  <a:pt x="472670" y="251062"/>
                </a:lnTo>
                <a:lnTo>
                  <a:pt x="430159" y="266766"/>
                </a:lnTo>
                <a:lnTo>
                  <a:pt x="389055" y="285108"/>
                </a:lnTo>
                <a:lnTo>
                  <a:pt x="349455" y="305980"/>
                </a:lnTo>
                <a:lnTo>
                  <a:pt x="311458" y="329274"/>
                </a:lnTo>
                <a:lnTo>
                  <a:pt x="275161" y="354881"/>
                </a:lnTo>
                <a:lnTo>
                  <a:pt x="240660" y="382695"/>
                </a:lnTo>
                <a:lnTo>
                  <a:pt x="208054" y="412605"/>
                </a:lnTo>
                <a:lnTo>
                  <a:pt x="177440" y="444505"/>
                </a:lnTo>
                <a:lnTo>
                  <a:pt x="148915" y="478287"/>
                </a:lnTo>
                <a:lnTo>
                  <a:pt x="122577" y="513841"/>
                </a:lnTo>
                <a:lnTo>
                  <a:pt x="98523" y="551059"/>
                </a:lnTo>
                <a:lnTo>
                  <a:pt x="76850" y="589835"/>
                </a:lnTo>
                <a:lnTo>
                  <a:pt x="57655" y="630059"/>
                </a:lnTo>
                <a:lnTo>
                  <a:pt x="41037" y="671623"/>
                </a:lnTo>
                <a:lnTo>
                  <a:pt x="27093" y="714419"/>
                </a:lnTo>
                <a:lnTo>
                  <a:pt x="15920" y="758339"/>
                </a:lnTo>
                <a:lnTo>
                  <a:pt x="7615" y="803275"/>
                </a:lnTo>
                <a:lnTo>
                  <a:pt x="2276" y="849119"/>
                </a:lnTo>
                <a:lnTo>
                  <a:pt x="0" y="895762"/>
                </a:lnTo>
                <a:lnTo>
                  <a:pt x="884" y="943096"/>
                </a:lnTo>
                <a:lnTo>
                  <a:pt x="5727" y="1005048"/>
                </a:lnTo>
                <a:lnTo>
                  <a:pt x="12865" y="1051198"/>
                </a:lnTo>
                <a:lnTo>
                  <a:pt x="22967" y="1096232"/>
                </a:lnTo>
                <a:lnTo>
                  <a:pt x="35924" y="1140054"/>
                </a:lnTo>
                <a:lnTo>
                  <a:pt x="51627" y="1182566"/>
                </a:lnTo>
                <a:lnTo>
                  <a:pt x="69968" y="1223670"/>
                </a:lnTo>
                <a:lnTo>
                  <a:pt x="90840" y="1263269"/>
                </a:lnTo>
                <a:lnTo>
                  <a:pt x="114134" y="1301266"/>
                </a:lnTo>
                <a:lnTo>
                  <a:pt x="139741" y="1337564"/>
                </a:lnTo>
                <a:lnTo>
                  <a:pt x="167555" y="1372065"/>
                </a:lnTo>
                <a:lnTo>
                  <a:pt x="197465" y="1404671"/>
                </a:lnTo>
                <a:lnTo>
                  <a:pt x="229365" y="1435285"/>
                </a:lnTo>
                <a:lnTo>
                  <a:pt x="263146" y="1463811"/>
                </a:lnTo>
                <a:lnTo>
                  <a:pt x="298701" y="1490150"/>
                </a:lnTo>
                <a:lnTo>
                  <a:pt x="335919" y="1514204"/>
                </a:lnTo>
                <a:lnTo>
                  <a:pt x="374695" y="1535878"/>
                </a:lnTo>
                <a:lnTo>
                  <a:pt x="414918" y="1555073"/>
                </a:lnTo>
                <a:lnTo>
                  <a:pt x="456482" y="1571691"/>
                </a:lnTo>
                <a:lnTo>
                  <a:pt x="499278" y="1585636"/>
                </a:lnTo>
                <a:lnTo>
                  <a:pt x="543198" y="1596811"/>
                </a:lnTo>
                <a:lnTo>
                  <a:pt x="588133" y="1605117"/>
                </a:lnTo>
                <a:lnTo>
                  <a:pt x="633976" y="1610457"/>
                </a:lnTo>
                <a:lnTo>
                  <a:pt x="680618" y="1612734"/>
                </a:lnTo>
                <a:lnTo>
                  <a:pt x="727951" y="1611851"/>
                </a:lnTo>
                <a:lnTo>
                  <a:pt x="4847836" y="1395931"/>
                </a:lnTo>
                <a:lnTo>
                  <a:pt x="4895002" y="1391862"/>
                </a:lnTo>
                <a:lnTo>
                  <a:pt x="4941151" y="1384722"/>
                </a:lnTo>
                <a:lnTo>
                  <a:pt x="4986184" y="1374619"/>
                </a:lnTo>
                <a:lnTo>
                  <a:pt x="5030005" y="1361662"/>
                </a:lnTo>
                <a:lnTo>
                  <a:pt x="5072516" y="1345959"/>
                </a:lnTo>
                <a:lnTo>
                  <a:pt x="5113620" y="1327617"/>
                </a:lnTo>
                <a:lnTo>
                  <a:pt x="5153219" y="1306745"/>
                </a:lnTo>
                <a:lnTo>
                  <a:pt x="5191216" y="1283451"/>
                </a:lnTo>
                <a:lnTo>
                  <a:pt x="5227514" y="1257843"/>
                </a:lnTo>
                <a:lnTo>
                  <a:pt x="5262014" y="1230030"/>
                </a:lnTo>
                <a:lnTo>
                  <a:pt x="5294621" y="1200119"/>
                </a:lnTo>
                <a:lnTo>
                  <a:pt x="5325235" y="1168219"/>
                </a:lnTo>
                <a:lnTo>
                  <a:pt x="5353760" y="1134438"/>
                </a:lnTo>
                <a:lnTo>
                  <a:pt x="5380099" y="1098884"/>
                </a:lnTo>
                <a:lnTo>
                  <a:pt x="5404154" y="1061665"/>
                </a:lnTo>
                <a:lnTo>
                  <a:pt x="5425827" y="1022889"/>
                </a:lnTo>
                <a:lnTo>
                  <a:pt x="5445022" y="982665"/>
                </a:lnTo>
                <a:lnTo>
                  <a:pt x="5461640" y="941101"/>
                </a:lnTo>
                <a:lnTo>
                  <a:pt x="5475585" y="898305"/>
                </a:lnTo>
                <a:lnTo>
                  <a:pt x="5486759" y="854385"/>
                </a:lnTo>
                <a:lnTo>
                  <a:pt x="5495064" y="809449"/>
                </a:lnTo>
                <a:lnTo>
                  <a:pt x="5500403" y="763605"/>
                </a:lnTo>
                <a:lnTo>
                  <a:pt x="5502680" y="716962"/>
                </a:lnTo>
                <a:lnTo>
                  <a:pt x="5501795" y="669628"/>
                </a:lnTo>
                <a:lnTo>
                  <a:pt x="5496951" y="607676"/>
                </a:lnTo>
                <a:lnTo>
                  <a:pt x="5489812" y="561526"/>
                </a:lnTo>
                <a:lnTo>
                  <a:pt x="5479709" y="516492"/>
                </a:lnTo>
                <a:lnTo>
                  <a:pt x="5466752" y="472670"/>
                </a:lnTo>
                <a:lnTo>
                  <a:pt x="5451048" y="430159"/>
                </a:lnTo>
                <a:lnTo>
                  <a:pt x="5432706" y="389055"/>
                </a:lnTo>
                <a:lnTo>
                  <a:pt x="5411834" y="349455"/>
                </a:lnTo>
                <a:lnTo>
                  <a:pt x="5388540" y="311458"/>
                </a:lnTo>
                <a:lnTo>
                  <a:pt x="5362933" y="275161"/>
                </a:lnTo>
                <a:lnTo>
                  <a:pt x="5335119" y="240660"/>
                </a:lnTo>
                <a:lnTo>
                  <a:pt x="5305209" y="208054"/>
                </a:lnTo>
                <a:lnTo>
                  <a:pt x="5273309" y="177440"/>
                </a:lnTo>
                <a:lnTo>
                  <a:pt x="5239527" y="148915"/>
                </a:lnTo>
                <a:lnTo>
                  <a:pt x="5203973" y="122577"/>
                </a:lnTo>
                <a:lnTo>
                  <a:pt x="5166755" y="98523"/>
                </a:lnTo>
                <a:lnTo>
                  <a:pt x="5127979" y="76850"/>
                </a:lnTo>
                <a:lnTo>
                  <a:pt x="5087755" y="57655"/>
                </a:lnTo>
                <a:lnTo>
                  <a:pt x="5046191" y="41037"/>
                </a:lnTo>
                <a:lnTo>
                  <a:pt x="5003395" y="27093"/>
                </a:lnTo>
                <a:lnTo>
                  <a:pt x="4959475" y="15920"/>
                </a:lnTo>
                <a:lnTo>
                  <a:pt x="4914539" y="7615"/>
                </a:lnTo>
                <a:lnTo>
                  <a:pt x="4868695" y="2276"/>
                </a:lnTo>
                <a:lnTo>
                  <a:pt x="48220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2" name="object 22"/>
          <p:cNvSpPr txBox="1"/>
          <p:nvPr/>
        </p:nvSpPr>
        <p:spPr>
          <a:xfrm rot="21480000">
            <a:off x="14934347" y="4340229"/>
            <a:ext cx="3136394" cy="482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70" dirty="0">
                <a:latin typeface="Goethe FF Clan"/>
                <a:cs typeface="Goethe FF Clan"/>
              </a:rPr>
              <a:t>ist </a:t>
            </a:r>
            <a:r>
              <a:rPr sz="5550" b="1" spc="-37" baseline="1501" dirty="0">
                <a:latin typeface="Goethe FF Clan"/>
                <a:cs typeface="Goethe FF Clan"/>
              </a:rPr>
              <a:t>ohne</a:t>
            </a:r>
            <a:r>
              <a:rPr sz="5550" b="1" spc="-548" baseline="1501" dirty="0">
                <a:latin typeface="Goethe FF Clan"/>
                <a:cs typeface="Goethe FF Clan"/>
              </a:rPr>
              <a:t> </a:t>
            </a:r>
            <a:r>
              <a:rPr sz="5550" b="1" spc="-150" baseline="3753" dirty="0">
                <a:latin typeface="Goethe FF Clan"/>
                <a:cs typeface="Goethe FF Clan"/>
              </a:rPr>
              <a:t>W</a:t>
            </a:r>
            <a:r>
              <a:rPr sz="5550" b="1" spc="-150" baseline="4504" dirty="0">
                <a:latin typeface="Goethe FF Clan"/>
                <a:cs typeface="Goethe FF Clan"/>
              </a:rPr>
              <a:t>or</a:t>
            </a:r>
            <a:r>
              <a:rPr sz="5550" b="1" spc="-150" baseline="5255" dirty="0">
                <a:latin typeface="Goethe FF Clan"/>
                <a:cs typeface="Goethe FF Clan"/>
              </a:rPr>
              <a:t>t</a:t>
            </a:r>
            <a:r>
              <a:rPr sz="5550" b="1" spc="-150" baseline="6006" dirty="0">
                <a:latin typeface="Goethe FF Clan"/>
                <a:cs typeface="Goethe FF Clan"/>
              </a:rPr>
              <a:t>e</a:t>
            </a:r>
            <a:endParaRPr sz="5550" baseline="6006" dirty="0">
              <a:latin typeface="Goethe FF Clan"/>
              <a:cs typeface="Goethe FF Clan"/>
            </a:endParaRPr>
          </a:p>
        </p:txBody>
      </p:sp>
      <p:sp>
        <p:nvSpPr>
          <p:cNvPr id="23" name="object 23"/>
          <p:cNvSpPr txBox="1"/>
          <p:nvPr/>
        </p:nvSpPr>
        <p:spPr>
          <a:xfrm rot="21480000">
            <a:off x="15195632" y="4821246"/>
            <a:ext cx="2659026" cy="482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5550" b="1" spc="-128" baseline="-1501" dirty="0">
                <a:latin typeface="Goethe FF Clan"/>
                <a:cs typeface="Goethe FF Clan"/>
              </a:rPr>
              <a:t>ve</a:t>
            </a:r>
            <a:r>
              <a:rPr sz="3701" b="1" spc="-86" dirty="0">
                <a:latin typeface="Goethe FF Clan"/>
                <a:cs typeface="Goethe FF Clan"/>
              </a:rPr>
              <a:t>rständlich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53335" y="6244931"/>
            <a:ext cx="5502910" cy="1612900"/>
          </a:xfrm>
          <a:custGeom>
            <a:avLst/>
            <a:gdLst/>
            <a:ahLst/>
            <a:cxnLst/>
            <a:rect l="l" t="t" r="r" b="b"/>
            <a:pathLst>
              <a:path w="5502910" h="1612900">
                <a:moveTo>
                  <a:pt x="4822052" y="0"/>
                </a:moveTo>
                <a:lnTo>
                  <a:pt x="4774718" y="884"/>
                </a:lnTo>
                <a:lnTo>
                  <a:pt x="654843" y="216794"/>
                </a:lnTo>
                <a:lnTo>
                  <a:pt x="607676" y="220863"/>
                </a:lnTo>
                <a:lnTo>
                  <a:pt x="561526" y="228002"/>
                </a:lnTo>
                <a:lnTo>
                  <a:pt x="516492" y="238105"/>
                </a:lnTo>
                <a:lnTo>
                  <a:pt x="472670" y="251062"/>
                </a:lnTo>
                <a:lnTo>
                  <a:pt x="430159" y="266766"/>
                </a:lnTo>
                <a:lnTo>
                  <a:pt x="389055" y="285108"/>
                </a:lnTo>
                <a:lnTo>
                  <a:pt x="349455" y="305980"/>
                </a:lnTo>
                <a:lnTo>
                  <a:pt x="311458" y="329274"/>
                </a:lnTo>
                <a:lnTo>
                  <a:pt x="275161" y="354881"/>
                </a:lnTo>
                <a:lnTo>
                  <a:pt x="240660" y="382695"/>
                </a:lnTo>
                <a:lnTo>
                  <a:pt x="208054" y="412605"/>
                </a:lnTo>
                <a:lnTo>
                  <a:pt x="177440" y="444505"/>
                </a:lnTo>
                <a:lnTo>
                  <a:pt x="148915" y="478287"/>
                </a:lnTo>
                <a:lnTo>
                  <a:pt x="122577" y="513841"/>
                </a:lnTo>
                <a:lnTo>
                  <a:pt x="98523" y="551059"/>
                </a:lnTo>
                <a:lnTo>
                  <a:pt x="76850" y="589835"/>
                </a:lnTo>
                <a:lnTo>
                  <a:pt x="57655" y="630059"/>
                </a:lnTo>
                <a:lnTo>
                  <a:pt x="41037" y="671623"/>
                </a:lnTo>
                <a:lnTo>
                  <a:pt x="27093" y="714419"/>
                </a:lnTo>
                <a:lnTo>
                  <a:pt x="15920" y="758339"/>
                </a:lnTo>
                <a:lnTo>
                  <a:pt x="7615" y="803275"/>
                </a:lnTo>
                <a:lnTo>
                  <a:pt x="2276" y="849119"/>
                </a:lnTo>
                <a:lnTo>
                  <a:pt x="0" y="895762"/>
                </a:lnTo>
                <a:lnTo>
                  <a:pt x="884" y="943096"/>
                </a:lnTo>
                <a:lnTo>
                  <a:pt x="5727" y="1005048"/>
                </a:lnTo>
                <a:lnTo>
                  <a:pt x="12865" y="1051198"/>
                </a:lnTo>
                <a:lnTo>
                  <a:pt x="22967" y="1096232"/>
                </a:lnTo>
                <a:lnTo>
                  <a:pt x="35924" y="1140054"/>
                </a:lnTo>
                <a:lnTo>
                  <a:pt x="51627" y="1182566"/>
                </a:lnTo>
                <a:lnTo>
                  <a:pt x="69968" y="1223670"/>
                </a:lnTo>
                <a:lnTo>
                  <a:pt x="90840" y="1263269"/>
                </a:lnTo>
                <a:lnTo>
                  <a:pt x="114134" y="1301266"/>
                </a:lnTo>
                <a:lnTo>
                  <a:pt x="139741" y="1337564"/>
                </a:lnTo>
                <a:lnTo>
                  <a:pt x="167555" y="1372065"/>
                </a:lnTo>
                <a:lnTo>
                  <a:pt x="197465" y="1404671"/>
                </a:lnTo>
                <a:lnTo>
                  <a:pt x="229365" y="1435285"/>
                </a:lnTo>
                <a:lnTo>
                  <a:pt x="263146" y="1463811"/>
                </a:lnTo>
                <a:lnTo>
                  <a:pt x="298701" y="1490150"/>
                </a:lnTo>
                <a:lnTo>
                  <a:pt x="335919" y="1514204"/>
                </a:lnTo>
                <a:lnTo>
                  <a:pt x="374695" y="1535878"/>
                </a:lnTo>
                <a:lnTo>
                  <a:pt x="414918" y="1555073"/>
                </a:lnTo>
                <a:lnTo>
                  <a:pt x="456482" y="1571691"/>
                </a:lnTo>
                <a:lnTo>
                  <a:pt x="499278" y="1585636"/>
                </a:lnTo>
                <a:lnTo>
                  <a:pt x="543198" y="1596811"/>
                </a:lnTo>
                <a:lnTo>
                  <a:pt x="588133" y="1605117"/>
                </a:lnTo>
                <a:lnTo>
                  <a:pt x="633976" y="1610457"/>
                </a:lnTo>
                <a:lnTo>
                  <a:pt x="680618" y="1612734"/>
                </a:lnTo>
                <a:lnTo>
                  <a:pt x="727951" y="1611851"/>
                </a:lnTo>
                <a:lnTo>
                  <a:pt x="4847836" y="1395931"/>
                </a:lnTo>
                <a:lnTo>
                  <a:pt x="4895002" y="1391863"/>
                </a:lnTo>
                <a:lnTo>
                  <a:pt x="4941151" y="1384724"/>
                </a:lnTo>
                <a:lnTo>
                  <a:pt x="4986184" y="1374622"/>
                </a:lnTo>
                <a:lnTo>
                  <a:pt x="5030005" y="1361666"/>
                </a:lnTo>
                <a:lnTo>
                  <a:pt x="5072516" y="1345963"/>
                </a:lnTo>
                <a:lnTo>
                  <a:pt x="5113620" y="1327621"/>
                </a:lnTo>
                <a:lnTo>
                  <a:pt x="5153219" y="1306749"/>
                </a:lnTo>
                <a:lnTo>
                  <a:pt x="5191216" y="1283455"/>
                </a:lnTo>
                <a:lnTo>
                  <a:pt x="5227514" y="1257848"/>
                </a:lnTo>
                <a:lnTo>
                  <a:pt x="5262014" y="1230034"/>
                </a:lnTo>
                <a:lnTo>
                  <a:pt x="5294621" y="1200123"/>
                </a:lnTo>
                <a:lnTo>
                  <a:pt x="5325235" y="1168223"/>
                </a:lnTo>
                <a:lnTo>
                  <a:pt x="5353760" y="1134441"/>
                </a:lnTo>
                <a:lnTo>
                  <a:pt x="5380099" y="1098887"/>
                </a:lnTo>
                <a:lnTo>
                  <a:pt x="5404154" y="1061668"/>
                </a:lnTo>
                <a:lnTo>
                  <a:pt x="5425827" y="1022892"/>
                </a:lnTo>
                <a:lnTo>
                  <a:pt x="5445022" y="982667"/>
                </a:lnTo>
                <a:lnTo>
                  <a:pt x="5461640" y="941103"/>
                </a:lnTo>
                <a:lnTo>
                  <a:pt x="5475585" y="898306"/>
                </a:lnTo>
                <a:lnTo>
                  <a:pt x="5486759" y="854386"/>
                </a:lnTo>
                <a:lnTo>
                  <a:pt x="5495064" y="809449"/>
                </a:lnTo>
                <a:lnTo>
                  <a:pt x="5500403" y="763606"/>
                </a:lnTo>
                <a:lnTo>
                  <a:pt x="5502680" y="716962"/>
                </a:lnTo>
                <a:lnTo>
                  <a:pt x="5501795" y="669628"/>
                </a:lnTo>
                <a:lnTo>
                  <a:pt x="5496951" y="607676"/>
                </a:lnTo>
                <a:lnTo>
                  <a:pt x="5489812" y="561526"/>
                </a:lnTo>
                <a:lnTo>
                  <a:pt x="5479709" y="516492"/>
                </a:lnTo>
                <a:lnTo>
                  <a:pt x="5466752" y="472670"/>
                </a:lnTo>
                <a:lnTo>
                  <a:pt x="5451048" y="430159"/>
                </a:lnTo>
                <a:lnTo>
                  <a:pt x="5432706" y="389055"/>
                </a:lnTo>
                <a:lnTo>
                  <a:pt x="5411834" y="349455"/>
                </a:lnTo>
                <a:lnTo>
                  <a:pt x="5388540" y="311458"/>
                </a:lnTo>
                <a:lnTo>
                  <a:pt x="5362933" y="275161"/>
                </a:lnTo>
                <a:lnTo>
                  <a:pt x="5335119" y="240660"/>
                </a:lnTo>
                <a:lnTo>
                  <a:pt x="5305209" y="208054"/>
                </a:lnTo>
                <a:lnTo>
                  <a:pt x="5273309" y="177440"/>
                </a:lnTo>
                <a:lnTo>
                  <a:pt x="5239527" y="148915"/>
                </a:lnTo>
                <a:lnTo>
                  <a:pt x="5203973" y="122577"/>
                </a:lnTo>
                <a:lnTo>
                  <a:pt x="5166755" y="98523"/>
                </a:lnTo>
                <a:lnTo>
                  <a:pt x="5127979" y="76850"/>
                </a:lnTo>
                <a:lnTo>
                  <a:pt x="5087755" y="57655"/>
                </a:lnTo>
                <a:lnTo>
                  <a:pt x="5046191" y="41037"/>
                </a:lnTo>
                <a:lnTo>
                  <a:pt x="5003395" y="27093"/>
                </a:lnTo>
                <a:lnTo>
                  <a:pt x="4959475" y="15920"/>
                </a:lnTo>
                <a:lnTo>
                  <a:pt x="4914539" y="7615"/>
                </a:lnTo>
                <a:lnTo>
                  <a:pt x="4868695" y="2276"/>
                </a:lnTo>
                <a:lnTo>
                  <a:pt x="48220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5" name="object 25"/>
          <p:cNvSpPr txBox="1"/>
          <p:nvPr/>
        </p:nvSpPr>
        <p:spPr>
          <a:xfrm rot="21480000">
            <a:off x="1829580" y="6634743"/>
            <a:ext cx="3771546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5550" b="1" spc="-81" baseline="-4504" dirty="0" err="1">
                <a:latin typeface="Goethe FF Clan"/>
                <a:cs typeface="Goethe FF Clan"/>
              </a:rPr>
              <a:t>k</a:t>
            </a:r>
            <a:r>
              <a:rPr sz="5550" b="1" spc="-81" baseline="-3753" dirty="0" err="1">
                <a:latin typeface="Goethe FF Clan"/>
                <a:cs typeface="Goethe FF Clan"/>
              </a:rPr>
              <a:t>ann</a:t>
            </a:r>
            <a:r>
              <a:rPr sz="5550" b="1" spc="-81" baseline="-3753" dirty="0">
                <a:latin typeface="Goethe FF Clan"/>
                <a:cs typeface="Goethe FF Clan"/>
              </a:rPr>
              <a:t> </a:t>
            </a:r>
            <a:r>
              <a:rPr sz="5550" b="1" spc="-37" baseline="-1501" dirty="0" smtClean="0">
                <a:latin typeface="Goethe FF Clan"/>
                <a:cs typeface="Goethe FF Clan"/>
              </a:rPr>
              <a:t>den</a:t>
            </a:r>
            <a:r>
              <a:rPr lang="de-DE" sz="5550" b="1" spc="-37" baseline="-1501" dirty="0" smtClean="0">
                <a:latin typeface="Goethe FF Clan"/>
                <a:cs typeface="Goethe FF Clan"/>
              </a:rPr>
              <a:t> </a:t>
            </a:r>
            <a:r>
              <a:rPr lang="de-DE" sz="3701" b="1" spc="-40" dirty="0" smtClean="0">
                <a:latin typeface="Goethe FF Clan"/>
                <a:cs typeface="Goethe FF Clan"/>
              </a:rPr>
              <a:t>Puls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26" name="object 26"/>
          <p:cNvSpPr txBox="1"/>
          <p:nvPr/>
        </p:nvSpPr>
        <p:spPr>
          <a:xfrm rot="21480000">
            <a:off x="1524632" y="7176685"/>
            <a:ext cx="4261132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lang="de-DE" sz="3701" b="1" spc="-40" dirty="0" smtClean="0">
                <a:latin typeface="Goethe FF Clan"/>
                <a:cs typeface="Goethe FF Clan"/>
              </a:rPr>
              <a:t>s</a:t>
            </a:r>
            <a:r>
              <a:rPr sz="3701" b="1" spc="-40" dirty="0" err="1" smtClean="0">
                <a:latin typeface="Goethe FF Clan"/>
                <a:cs typeface="Goethe FF Clan"/>
              </a:rPr>
              <a:t>chneller</a:t>
            </a:r>
            <a:r>
              <a:rPr lang="de-DE" sz="3701" b="1" spc="-40" dirty="0" smtClean="0">
                <a:latin typeface="Goethe FF Clan"/>
                <a:cs typeface="Goethe FF Clan"/>
              </a:rPr>
              <a:t> </a:t>
            </a:r>
            <a:r>
              <a:rPr sz="5550" b="1" spc="-53" baseline="4504" dirty="0" err="1" smtClean="0">
                <a:latin typeface="Goethe FF Clan"/>
                <a:cs typeface="Goethe FF Clan"/>
              </a:rPr>
              <a:t>machen</a:t>
            </a:r>
            <a:endParaRPr sz="5550" baseline="4504" dirty="0">
              <a:latin typeface="Goethe FF Clan"/>
              <a:cs typeface="Goethe FF Cl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3720913" y="6244927"/>
            <a:ext cx="5502910" cy="1612900"/>
          </a:xfrm>
          <a:custGeom>
            <a:avLst/>
            <a:gdLst/>
            <a:ahLst/>
            <a:cxnLst/>
            <a:rect l="l" t="t" r="r" b="b"/>
            <a:pathLst>
              <a:path w="5502909" h="1612900">
                <a:moveTo>
                  <a:pt x="680626" y="0"/>
                </a:moveTo>
                <a:lnTo>
                  <a:pt x="633983" y="2276"/>
                </a:lnTo>
                <a:lnTo>
                  <a:pt x="588139" y="7615"/>
                </a:lnTo>
                <a:lnTo>
                  <a:pt x="543203" y="15920"/>
                </a:lnTo>
                <a:lnTo>
                  <a:pt x="499283" y="27094"/>
                </a:lnTo>
                <a:lnTo>
                  <a:pt x="456487" y="41039"/>
                </a:lnTo>
                <a:lnTo>
                  <a:pt x="414923" y="57657"/>
                </a:lnTo>
                <a:lnTo>
                  <a:pt x="374699" y="76852"/>
                </a:lnTo>
                <a:lnTo>
                  <a:pt x="335923" y="98525"/>
                </a:lnTo>
                <a:lnTo>
                  <a:pt x="298705" y="122580"/>
                </a:lnTo>
                <a:lnTo>
                  <a:pt x="263150" y="148919"/>
                </a:lnTo>
                <a:lnTo>
                  <a:pt x="229369" y="177444"/>
                </a:lnTo>
                <a:lnTo>
                  <a:pt x="197469" y="208059"/>
                </a:lnTo>
                <a:lnTo>
                  <a:pt x="167558" y="240665"/>
                </a:lnTo>
                <a:lnTo>
                  <a:pt x="139745" y="275165"/>
                </a:lnTo>
                <a:lnTo>
                  <a:pt x="114137" y="311463"/>
                </a:lnTo>
                <a:lnTo>
                  <a:pt x="90844" y="349460"/>
                </a:lnTo>
                <a:lnTo>
                  <a:pt x="69971" y="389059"/>
                </a:lnTo>
                <a:lnTo>
                  <a:pt x="51630" y="430163"/>
                </a:lnTo>
                <a:lnTo>
                  <a:pt x="35926" y="472674"/>
                </a:lnTo>
                <a:lnTo>
                  <a:pt x="22969" y="516495"/>
                </a:lnTo>
                <a:lnTo>
                  <a:pt x="12866" y="561528"/>
                </a:lnTo>
                <a:lnTo>
                  <a:pt x="5726" y="607677"/>
                </a:lnTo>
                <a:lnTo>
                  <a:pt x="1658" y="654843"/>
                </a:lnTo>
                <a:lnTo>
                  <a:pt x="0" y="716973"/>
                </a:lnTo>
                <a:lnTo>
                  <a:pt x="2277" y="763616"/>
                </a:lnTo>
                <a:lnTo>
                  <a:pt x="7617" y="809459"/>
                </a:lnTo>
                <a:lnTo>
                  <a:pt x="15923" y="854395"/>
                </a:lnTo>
                <a:lnTo>
                  <a:pt x="27097" y="898315"/>
                </a:lnTo>
                <a:lnTo>
                  <a:pt x="41042" y="941112"/>
                </a:lnTo>
                <a:lnTo>
                  <a:pt x="57661" y="982676"/>
                </a:lnTo>
                <a:lnTo>
                  <a:pt x="76856" y="1022900"/>
                </a:lnTo>
                <a:lnTo>
                  <a:pt x="98529" y="1061675"/>
                </a:lnTo>
                <a:lnTo>
                  <a:pt x="122584" y="1098894"/>
                </a:lnTo>
                <a:lnTo>
                  <a:pt x="148923" y="1134448"/>
                </a:lnTo>
                <a:lnTo>
                  <a:pt x="177448" y="1168229"/>
                </a:lnTo>
                <a:lnTo>
                  <a:pt x="208063" y="1200129"/>
                </a:lnTo>
                <a:lnTo>
                  <a:pt x="240669" y="1230040"/>
                </a:lnTo>
                <a:lnTo>
                  <a:pt x="275169" y="1257853"/>
                </a:lnTo>
                <a:lnTo>
                  <a:pt x="311467" y="1283461"/>
                </a:lnTo>
                <a:lnTo>
                  <a:pt x="349464" y="1306755"/>
                </a:lnTo>
                <a:lnTo>
                  <a:pt x="389064" y="1327627"/>
                </a:lnTo>
                <a:lnTo>
                  <a:pt x="430168" y="1345969"/>
                </a:lnTo>
                <a:lnTo>
                  <a:pt x="472680" y="1361673"/>
                </a:lnTo>
                <a:lnTo>
                  <a:pt x="516501" y="1374630"/>
                </a:lnTo>
                <a:lnTo>
                  <a:pt x="561536" y="1384732"/>
                </a:lnTo>
                <a:lnTo>
                  <a:pt x="607685" y="1391872"/>
                </a:lnTo>
                <a:lnTo>
                  <a:pt x="654852" y="1395941"/>
                </a:lnTo>
                <a:lnTo>
                  <a:pt x="4774727" y="1611851"/>
                </a:lnTo>
                <a:lnTo>
                  <a:pt x="4822060" y="1612735"/>
                </a:lnTo>
                <a:lnTo>
                  <a:pt x="4868702" y="1610459"/>
                </a:lnTo>
                <a:lnTo>
                  <a:pt x="4914545" y="1605120"/>
                </a:lnTo>
                <a:lnTo>
                  <a:pt x="4959480" y="1596814"/>
                </a:lnTo>
                <a:lnTo>
                  <a:pt x="5003400" y="1585641"/>
                </a:lnTo>
                <a:lnTo>
                  <a:pt x="5046196" y="1571696"/>
                </a:lnTo>
                <a:lnTo>
                  <a:pt x="5087760" y="1555077"/>
                </a:lnTo>
                <a:lnTo>
                  <a:pt x="5127983" y="1535883"/>
                </a:lnTo>
                <a:lnTo>
                  <a:pt x="5166759" y="1514209"/>
                </a:lnTo>
                <a:lnTo>
                  <a:pt x="5203977" y="1490155"/>
                </a:lnTo>
                <a:lnTo>
                  <a:pt x="5239531" y="1463816"/>
                </a:lnTo>
                <a:lnTo>
                  <a:pt x="5273313" y="1435291"/>
                </a:lnTo>
                <a:lnTo>
                  <a:pt x="5305213" y="1404676"/>
                </a:lnTo>
                <a:lnTo>
                  <a:pt x="5335123" y="1372070"/>
                </a:lnTo>
                <a:lnTo>
                  <a:pt x="5362937" y="1337569"/>
                </a:lnTo>
                <a:lnTo>
                  <a:pt x="5388544" y="1301272"/>
                </a:lnTo>
                <a:lnTo>
                  <a:pt x="5411838" y="1263275"/>
                </a:lnTo>
                <a:lnTo>
                  <a:pt x="5432710" y="1223676"/>
                </a:lnTo>
                <a:lnTo>
                  <a:pt x="5451051" y="1182572"/>
                </a:lnTo>
                <a:lnTo>
                  <a:pt x="5466754" y="1140061"/>
                </a:lnTo>
                <a:lnTo>
                  <a:pt x="5479711" y="1096240"/>
                </a:lnTo>
                <a:lnTo>
                  <a:pt x="5489813" y="1051206"/>
                </a:lnTo>
                <a:lnTo>
                  <a:pt x="5496951" y="1005058"/>
                </a:lnTo>
                <a:lnTo>
                  <a:pt x="5501019" y="957892"/>
                </a:lnTo>
                <a:lnTo>
                  <a:pt x="5502678" y="895762"/>
                </a:lnTo>
                <a:lnTo>
                  <a:pt x="5500402" y="849119"/>
                </a:lnTo>
                <a:lnTo>
                  <a:pt x="5495063" y="803275"/>
                </a:lnTo>
                <a:lnTo>
                  <a:pt x="5486758" y="758339"/>
                </a:lnTo>
                <a:lnTo>
                  <a:pt x="5475585" y="714419"/>
                </a:lnTo>
                <a:lnTo>
                  <a:pt x="5461640" y="671623"/>
                </a:lnTo>
                <a:lnTo>
                  <a:pt x="5445022" y="630059"/>
                </a:lnTo>
                <a:lnTo>
                  <a:pt x="5425828" y="589835"/>
                </a:lnTo>
                <a:lnTo>
                  <a:pt x="5404155" y="551059"/>
                </a:lnTo>
                <a:lnTo>
                  <a:pt x="5380101" y="513841"/>
                </a:lnTo>
                <a:lnTo>
                  <a:pt x="5353763" y="478286"/>
                </a:lnTo>
                <a:lnTo>
                  <a:pt x="5325238" y="444505"/>
                </a:lnTo>
                <a:lnTo>
                  <a:pt x="5294624" y="412605"/>
                </a:lnTo>
                <a:lnTo>
                  <a:pt x="5262018" y="382695"/>
                </a:lnTo>
                <a:lnTo>
                  <a:pt x="5227517" y="354881"/>
                </a:lnTo>
                <a:lnTo>
                  <a:pt x="5191220" y="329273"/>
                </a:lnTo>
                <a:lnTo>
                  <a:pt x="5153223" y="305980"/>
                </a:lnTo>
                <a:lnTo>
                  <a:pt x="5113623" y="285108"/>
                </a:lnTo>
                <a:lnTo>
                  <a:pt x="5072519" y="266766"/>
                </a:lnTo>
                <a:lnTo>
                  <a:pt x="5030007" y="251062"/>
                </a:lnTo>
                <a:lnTo>
                  <a:pt x="4986186" y="238105"/>
                </a:lnTo>
                <a:lnTo>
                  <a:pt x="4941152" y="228002"/>
                </a:lnTo>
                <a:lnTo>
                  <a:pt x="4895002" y="220862"/>
                </a:lnTo>
                <a:lnTo>
                  <a:pt x="4847835" y="216794"/>
                </a:lnTo>
                <a:lnTo>
                  <a:pt x="727960" y="884"/>
                </a:lnTo>
                <a:lnTo>
                  <a:pt x="6806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8" name="object 28"/>
          <p:cNvSpPr txBox="1"/>
          <p:nvPr/>
        </p:nvSpPr>
        <p:spPr>
          <a:xfrm rot="120000">
            <a:off x="14707376" y="6635002"/>
            <a:ext cx="3786345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5550" b="1" spc="-97" baseline="4504" dirty="0">
                <a:latin typeface="Goethe FF Clan"/>
                <a:cs typeface="Goethe FF Clan"/>
              </a:rPr>
              <a:t>k</a:t>
            </a:r>
            <a:r>
              <a:rPr sz="5550" b="1" spc="-97" baseline="3753" dirty="0">
                <a:latin typeface="Goethe FF Clan"/>
                <a:cs typeface="Goethe FF Clan"/>
              </a:rPr>
              <a:t>ann </a:t>
            </a:r>
            <a:r>
              <a:rPr sz="5550" b="1" spc="-97" baseline="2252" dirty="0">
                <a:latin typeface="Goethe FF Clan"/>
                <a:cs typeface="Goethe FF Clan"/>
              </a:rPr>
              <a:t>z</a:t>
            </a:r>
            <a:r>
              <a:rPr sz="5550" b="1" spc="-97" baseline="1501" dirty="0">
                <a:latin typeface="Goethe FF Clan"/>
                <a:cs typeface="Goethe FF Clan"/>
              </a:rPr>
              <a:t>u</a:t>
            </a:r>
            <a:r>
              <a:rPr sz="5550" b="1" spc="-517" baseline="1501" dirty="0">
                <a:latin typeface="Goethe FF Clan"/>
                <a:cs typeface="Goethe FF Clan"/>
              </a:rPr>
              <a:t> </a:t>
            </a:r>
            <a:r>
              <a:rPr sz="3701" b="1" spc="-125" dirty="0">
                <a:latin typeface="Goethe FF Clan"/>
                <a:cs typeface="Goethe FF Clan"/>
              </a:rPr>
              <a:t>Tränen</a:t>
            </a:r>
            <a:endParaRPr sz="3701">
              <a:latin typeface="Goethe FF Clan"/>
              <a:cs typeface="Goethe FF Clan"/>
            </a:endParaRPr>
          </a:p>
        </p:txBody>
      </p:sp>
      <p:sp>
        <p:nvSpPr>
          <p:cNvPr id="29" name="object 29"/>
          <p:cNvSpPr txBox="1"/>
          <p:nvPr/>
        </p:nvSpPr>
        <p:spPr>
          <a:xfrm rot="120000">
            <a:off x="15689468" y="7127106"/>
            <a:ext cx="1520923" cy="482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70" dirty="0">
                <a:latin typeface="Goethe FF Clan"/>
                <a:cs typeface="Goethe FF Clan"/>
              </a:rPr>
              <a:t>rüh</a:t>
            </a:r>
            <a:r>
              <a:rPr sz="5550" b="1" spc="-103" baseline="-1501" dirty="0">
                <a:latin typeface="Goethe FF Clan"/>
                <a:cs typeface="Goethe FF Clan"/>
              </a:rPr>
              <a:t>r</a:t>
            </a:r>
            <a:r>
              <a:rPr sz="5550" b="1" spc="-103" baseline="-2252" dirty="0">
                <a:latin typeface="Goethe FF Clan"/>
                <a:cs typeface="Goethe FF Clan"/>
              </a:rPr>
              <a:t>en</a:t>
            </a:r>
            <a:endParaRPr sz="5550" baseline="-2252" dirty="0">
              <a:latin typeface="Goethe FF Clan"/>
              <a:cs typeface="Goethe FF Cl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839511" y="8253975"/>
            <a:ext cx="5469891" cy="1971675"/>
          </a:xfrm>
          <a:custGeom>
            <a:avLst/>
            <a:gdLst/>
            <a:ahLst/>
            <a:cxnLst/>
            <a:rect l="l" t="t" r="r" b="b"/>
            <a:pathLst>
              <a:path w="5469890" h="1971675">
                <a:moveTo>
                  <a:pt x="4774098" y="0"/>
                </a:moveTo>
                <a:lnTo>
                  <a:pt x="4727434" y="1797"/>
                </a:lnTo>
                <a:lnTo>
                  <a:pt x="4680357" y="6803"/>
                </a:lnTo>
                <a:lnTo>
                  <a:pt x="594974" y="580964"/>
                </a:lnTo>
                <a:lnTo>
                  <a:pt x="548341" y="589128"/>
                </a:lnTo>
                <a:lnTo>
                  <a:pt x="502989" y="600262"/>
                </a:lnTo>
                <a:lnTo>
                  <a:pt x="459007" y="614251"/>
                </a:lnTo>
                <a:lnTo>
                  <a:pt x="416482" y="630978"/>
                </a:lnTo>
                <a:lnTo>
                  <a:pt x="375501" y="650327"/>
                </a:lnTo>
                <a:lnTo>
                  <a:pt x="336152" y="672181"/>
                </a:lnTo>
                <a:lnTo>
                  <a:pt x="298522" y="696425"/>
                </a:lnTo>
                <a:lnTo>
                  <a:pt x="262700" y="722942"/>
                </a:lnTo>
                <a:lnTo>
                  <a:pt x="228773" y="751615"/>
                </a:lnTo>
                <a:lnTo>
                  <a:pt x="196828" y="782330"/>
                </a:lnTo>
                <a:lnTo>
                  <a:pt x="166953" y="814968"/>
                </a:lnTo>
                <a:lnTo>
                  <a:pt x="139235" y="849415"/>
                </a:lnTo>
                <a:lnTo>
                  <a:pt x="113763" y="885554"/>
                </a:lnTo>
                <a:lnTo>
                  <a:pt x="90623" y="923268"/>
                </a:lnTo>
                <a:lnTo>
                  <a:pt x="69904" y="962442"/>
                </a:lnTo>
                <a:lnTo>
                  <a:pt x="51693" y="1002958"/>
                </a:lnTo>
                <a:lnTo>
                  <a:pt x="36078" y="1044702"/>
                </a:lnTo>
                <a:lnTo>
                  <a:pt x="23145" y="1087556"/>
                </a:lnTo>
                <a:lnTo>
                  <a:pt x="12984" y="1131405"/>
                </a:lnTo>
                <a:lnTo>
                  <a:pt x="5680" y="1176132"/>
                </a:lnTo>
                <a:lnTo>
                  <a:pt x="1323" y="1221620"/>
                </a:lnTo>
                <a:lnTo>
                  <a:pt x="0" y="1267755"/>
                </a:lnTo>
                <a:lnTo>
                  <a:pt x="1797" y="1314418"/>
                </a:lnTo>
                <a:lnTo>
                  <a:pt x="6803" y="1361495"/>
                </a:lnTo>
                <a:lnTo>
                  <a:pt x="17030" y="1422798"/>
                </a:lnTo>
                <a:lnTo>
                  <a:pt x="28164" y="1468149"/>
                </a:lnTo>
                <a:lnTo>
                  <a:pt x="42153" y="1512131"/>
                </a:lnTo>
                <a:lnTo>
                  <a:pt x="58880" y="1554657"/>
                </a:lnTo>
                <a:lnTo>
                  <a:pt x="78229" y="1595638"/>
                </a:lnTo>
                <a:lnTo>
                  <a:pt x="100083" y="1634987"/>
                </a:lnTo>
                <a:lnTo>
                  <a:pt x="124327" y="1672616"/>
                </a:lnTo>
                <a:lnTo>
                  <a:pt x="150844" y="1708438"/>
                </a:lnTo>
                <a:lnTo>
                  <a:pt x="179518" y="1742366"/>
                </a:lnTo>
                <a:lnTo>
                  <a:pt x="210232" y="1774311"/>
                </a:lnTo>
                <a:lnTo>
                  <a:pt x="242871" y="1804186"/>
                </a:lnTo>
                <a:lnTo>
                  <a:pt x="277317" y="1831903"/>
                </a:lnTo>
                <a:lnTo>
                  <a:pt x="313456" y="1857376"/>
                </a:lnTo>
                <a:lnTo>
                  <a:pt x="351170" y="1880515"/>
                </a:lnTo>
                <a:lnTo>
                  <a:pt x="390344" y="1901234"/>
                </a:lnTo>
                <a:lnTo>
                  <a:pt x="430861" y="1919445"/>
                </a:lnTo>
                <a:lnTo>
                  <a:pt x="472604" y="1935061"/>
                </a:lnTo>
                <a:lnTo>
                  <a:pt x="515458" y="1947993"/>
                </a:lnTo>
                <a:lnTo>
                  <a:pt x="559307" y="1958155"/>
                </a:lnTo>
                <a:lnTo>
                  <a:pt x="604034" y="1965458"/>
                </a:lnTo>
                <a:lnTo>
                  <a:pt x="649522" y="1969815"/>
                </a:lnTo>
                <a:lnTo>
                  <a:pt x="695657" y="1971139"/>
                </a:lnTo>
                <a:lnTo>
                  <a:pt x="742320" y="1969342"/>
                </a:lnTo>
                <a:lnTo>
                  <a:pt x="789397" y="1964335"/>
                </a:lnTo>
                <a:lnTo>
                  <a:pt x="4874770" y="1390175"/>
                </a:lnTo>
                <a:lnTo>
                  <a:pt x="4921403" y="1382011"/>
                </a:lnTo>
                <a:lnTo>
                  <a:pt x="4966755" y="1370876"/>
                </a:lnTo>
                <a:lnTo>
                  <a:pt x="5010737" y="1356888"/>
                </a:lnTo>
                <a:lnTo>
                  <a:pt x="5053263" y="1340161"/>
                </a:lnTo>
                <a:lnTo>
                  <a:pt x="5094245" y="1320812"/>
                </a:lnTo>
                <a:lnTo>
                  <a:pt x="5133594" y="1298957"/>
                </a:lnTo>
                <a:lnTo>
                  <a:pt x="5171224" y="1274714"/>
                </a:lnTo>
                <a:lnTo>
                  <a:pt x="5207047" y="1248197"/>
                </a:lnTo>
                <a:lnTo>
                  <a:pt x="5240975" y="1219523"/>
                </a:lnTo>
                <a:lnTo>
                  <a:pt x="5272920" y="1188809"/>
                </a:lnTo>
                <a:lnTo>
                  <a:pt x="5302796" y="1156170"/>
                </a:lnTo>
                <a:lnTo>
                  <a:pt x="5330514" y="1121724"/>
                </a:lnTo>
                <a:lnTo>
                  <a:pt x="5355987" y="1085585"/>
                </a:lnTo>
                <a:lnTo>
                  <a:pt x="5379127" y="1047871"/>
                </a:lnTo>
                <a:lnTo>
                  <a:pt x="5399847" y="1008697"/>
                </a:lnTo>
                <a:lnTo>
                  <a:pt x="5418059" y="968180"/>
                </a:lnTo>
                <a:lnTo>
                  <a:pt x="5433675" y="926437"/>
                </a:lnTo>
                <a:lnTo>
                  <a:pt x="5446608" y="883582"/>
                </a:lnTo>
                <a:lnTo>
                  <a:pt x="5456770" y="839734"/>
                </a:lnTo>
                <a:lnTo>
                  <a:pt x="5464073" y="795007"/>
                </a:lnTo>
                <a:lnTo>
                  <a:pt x="5468431" y="749518"/>
                </a:lnTo>
                <a:lnTo>
                  <a:pt x="5469755" y="703384"/>
                </a:lnTo>
                <a:lnTo>
                  <a:pt x="5467957" y="656720"/>
                </a:lnTo>
                <a:lnTo>
                  <a:pt x="5462951" y="609644"/>
                </a:lnTo>
                <a:lnTo>
                  <a:pt x="5452725" y="548341"/>
                </a:lnTo>
                <a:lnTo>
                  <a:pt x="5441590" y="502989"/>
                </a:lnTo>
                <a:lnTo>
                  <a:pt x="5427601" y="459007"/>
                </a:lnTo>
                <a:lnTo>
                  <a:pt x="5410874" y="416482"/>
                </a:lnTo>
                <a:lnTo>
                  <a:pt x="5391526" y="375501"/>
                </a:lnTo>
                <a:lnTo>
                  <a:pt x="5369671" y="336152"/>
                </a:lnTo>
                <a:lnTo>
                  <a:pt x="5345428" y="298522"/>
                </a:lnTo>
                <a:lnTo>
                  <a:pt x="5318911" y="262700"/>
                </a:lnTo>
                <a:lnTo>
                  <a:pt x="5290237" y="228773"/>
                </a:lnTo>
                <a:lnTo>
                  <a:pt x="5259523" y="196828"/>
                </a:lnTo>
                <a:lnTo>
                  <a:pt x="5226884" y="166953"/>
                </a:lnTo>
                <a:lnTo>
                  <a:pt x="5192437" y="139235"/>
                </a:lnTo>
                <a:lnTo>
                  <a:pt x="5156299" y="113763"/>
                </a:lnTo>
                <a:lnTo>
                  <a:pt x="5118584" y="90623"/>
                </a:lnTo>
                <a:lnTo>
                  <a:pt x="5079411" y="69904"/>
                </a:lnTo>
                <a:lnTo>
                  <a:pt x="5038894" y="51693"/>
                </a:lnTo>
                <a:lnTo>
                  <a:pt x="4997150" y="36078"/>
                </a:lnTo>
                <a:lnTo>
                  <a:pt x="4954296" y="23145"/>
                </a:lnTo>
                <a:lnTo>
                  <a:pt x="4910447" y="12984"/>
                </a:lnTo>
                <a:lnTo>
                  <a:pt x="4865721" y="5680"/>
                </a:lnTo>
                <a:lnTo>
                  <a:pt x="4820232" y="1323"/>
                </a:lnTo>
                <a:lnTo>
                  <a:pt x="47740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1" name="object 31"/>
          <p:cNvSpPr txBox="1"/>
          <p:nvPr/>
        </p:nvSpPr>
        <p:spPr>
          <a:xfrm rot="21120000">
            <a:off x="1686533" y="8860625"/>
            <a:ext cx="3398059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lang="de-DE" sz="3701" b="1" spc="-44" dirty="0" smtClean="0">
                <a:latin typeface="Goethe FF Clan"/>
                <a:cs typeface="Goethe FF Clan"/>
              </a:rPr>
              <a:t>l</a:t>
            </a:r>
            <a:r>
              <a:rPr sz="3701" b="1" spc="-44" dirty="0" err="1" smtClean="0">
                <a:latin typeface="Goethe FF Clan"/>
                <a:cs typeface="Goethe FF Clan"/>
              </a:rPr>
              <a:t>ässt</a:t>
            </a:r>
            <a:r>
              <a:rPr lang="de-DE" sz="3701" b="1" spc="-44" dirty="0" smtClean="0">
                <a:latin typeface="Goethe FF Clan"/>
                <a:cs typeface="Goethe FF Clan"/>
              </a:rPr>
              <a:t> </a:t>
            </a:r>
            <a:r>
              <a:rPr sz="3701" b="1" spc="-40" dirty="0" err="1" smtClean="0">
                <a:latin typeface="Goethe FF Clan"/>
                <a:cs typeface="Goethe FF Clan"/>
              </a:rPr>
              <a:t>Blumen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32" name="object 32"/>
          <p:cNvSpPr txBox="1"/>
          <p:nvPr/>
        </p:nvSpPr>
        <p:spPr>
          <a:xfrm rot="21120000">
            <a:off x="1452603" y="9317864"/>
            <a:ext cx="4493661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40" dirty="0">
                <a:latin typeface="Goethe FF Clan"/>
                <a:cs typeface="Goethe FF Clan"/>
              </a:rPr>
              <a:t>schneller</a:t>
            </a:r>
            <a:r>
              <a:rPr sz="3701" b="1" spc="-145" dirty="0">
                <a:latin typeface="Goethe FF Clan"/>
                <a:cs typeface="Goethe FF Clan"/>
              </a:rPr>
              <a:t> </a:t>
            </a:r>
            <a:r>
              <a:rPr sz="3701" b="1" spc="-55" dirty="0">
                <a:latin typeface="Goethe FF Clan"/>
                <a:cs typeface="Goethe FF Clan"/>
              </a:rPr>
              <a:t>wachsen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3779116" y="8253973"/>
            <a:ext cx="5469891" cy="1971675"/>
          </a:xfrm>
          <a:custGeom>
            <a:avLst/>
            <a:gdLst/>
            <a:ahLst/>
            <a:cxnLst/>
            <a:rect l="l" t="t" r="r" b="b"/>
            <a:pathLst>
              <a:path w="5469890" h="1971675">
                <a:moveTo>
                  <a:pt x="695657" y="0"/>
                </a:moveTo>
                <a:lnTo>
                  <a:pt x="649522" y="1323"/>
                </a:lnTo>
                <a:lnTo>
                  <a:pt x="604034" y="5680"/>
                </a:lnTo>
                <a:lnTo>
                  <a:pt x="559307" y="12984"/>
                </a:lnTo>
                <a:lnTo>
                  <a:pt x="515458" y="23145"/>
                </a:lnTo>
                <a:lnTo>
                  <a:pt x="472604" y="36078"/>
                </a:lnTo>
                <a:lnTo>
                  <a:pt x="430861" y="51693"/>
                </a:lnTo>
                <a:lnTo>
                  <a:pt x="390344" y="69904"/>
                </a:lnTo>
                <a:lnTo>
                  <a:pt x="351170" y="90623"/>
                </a:lnTo>
                <a:lnTo>
                  <a:pt x="313456" y="113763"/>
                </a:lnTo>
                <a:lnTo>
                  <a:pt x="277317" y="139235"/>
                </a:lnTo>
                <a:lnTo>
                  <a:pt x="242871" y="166953"/>
                </a:lnTo>
                <a:lnTo>
                  <a:pt x="210232" y="196828"/>
                </a:lnTo>
                <a:lnTo>
                  <a:pt x="179518" y="228773"/>
                </a:lnTo>
                <a:lnTo>
                  <a:pt x="150844" y="262700"/>
                </a:lnTo>
                <a:lnTo>
                  <a:pt x="124327" y="298522"/>
                </a:lnTo>
                <a:lnTo>
                  <a:pt x="100083" y="336152"/>
                </a:lnTo>
                <a:lnTo>
                  <a:pt x="78229" y="375501"/>
                </a:lnTo>
                <a:lnTo>
                  <a:pt x="58880" y="416482"/>
                </a:lnTo>
                <a:lnTo>
                  <a:pt x="42153" y="459007"/>
                </a:lnTo>
                <a:lnTo>
                  <a:pt x="28164" y="502989"/>
                </a:lnTo>
                <a:lnTo>
                  <a:pt x="17030" y="548341"/>
                </a:lnTo>
                <a:lnTo>
                  <a:pt x="8866" y="594974"/>
                </a:lnTo>
                <a:lnTo>
                  <a:pt x="1797" y="656720"/>
                </a:lnTo>
                <a:lnTo>
                  <a:pt x="0" y="703384"/>
                </a:lnTo>
                <a:lnTo>
                  <a:pt x="1323" y="749518"/>
                </a:lnTo>
                <a:lnTo>
                  <a:pt x="5680" y="795007"/>
                </a:lnTo>
                <a:lnTo>
                  <a:pt x="12984" y="839734"/>
                </a:lnTo>
                <a:lnTo>
                  <a:pt x="23145" y="883582"/>
                </a:lnTo>
                <a:lnTo>
                  <a:pt x="36078" y="926437"/>
                </a:lnTo>
                <a:lnTo>
                  <a:pt x="51693" y="968180"/>
                </a:lnTo>
                <a:lnTo>
                  <a:pt x="69904" y="1008697"/>
                </a:lnTo>
                <a:lnTo>
                  <a:pt x="90623" y="1047871"/>
                </a:lnTo>
                <a:lnTo>
                  <a:pt x="113763" y="1085585"/>
                </a:lnTo>
                <a:lnTo>
                  <a:pt x="139235" y="1121724"/>
                </a:lnTo>
                <a:lnTo>
                  <a:pt x="166953" y="1156170"/>
                </a:lnTo>
                <a:lnTo>
                  <a:pt x="196828" y="1188809"/>
                </a:lnTo>
                <a:lnTo>
                  <a:pt x="228773" y="1219523"/>
                </a:lnTo>
                <a:lnTo>
                  <a:pt x="262700" y="1248197"/>
                </a:lnTo>
                <a:lnTo>
                  <a:pt x="298522" y="1274714"/>
                </a:lnTo>
                <a:lnTo>
                  <a:pt x="336152" y="1298957"/>
                </a:lnTo>
                <a:lnTo>
                  <a:pt x="375501" y="1320812"/>
                </a:lnTo>
                <a:lnTo>
                  <a:pt x="416482" y="1340161"/>
                </a:lnTo>
                <a:lnTo>
                  <a:pt x="459007" y="1356888"/>
                </a:lnTo>
                <a:lnTo>
                  <a:pt x="502989" y="1370876"/>
                </a:lnTo>
                <a:lnTo>
                  <a:pt x="548341" y="1382011"/>
                </a:lnTo>
                <a:lnTo>
                  <a:pt x="594974" y="1390175"/>
                </a:lnTo>
                <a:lnTo>
                  <a:pt x="4680357" y="1964335"/>
                </a:lnTo>
                <a:lnTo>
                  <a:pt x="4727434" y="1969342"/>
                </a:lnTo>
                <a:lnTo>
                  <a:pt x="4774098" y="1971139"/>
                </a:lnTo>
                <a:lnTo>
                  <a:pt x="4820232" y="1969815"/>
                </a:lnTo>
                <a:lnTo>
                  <a:pt x="4865721" y="1965458"/>
                </a:lnTo>
                <a:lnTo>
                  <a:pt x="4910447" y="1958155"/>
                </a:lnTo>
                <a:lnTo>
                  <a:pt x="4954296" y="1947993"/>
                </a:lnTo>
                <a:lnTo>
                  <a:pt x="4997150" y="1935061"/>
                </a:lnTo>
                <a:lnTo>
                  <a:pt x="5038894" y="1919445"/>
                </a:lnTo>
                <a:lnTo>
                  <a:pt x="5079411" y="1901234"/>
                </a:lnTo>
                <a:lnTo>
                  <a:pt x="5118584" y="1880515"/>
                </a:lnTo>
                <a:lnTo>
                  <a:pt x="5156299" y="1857376"/>
                </a:lnTo>
                <a:lnTo>
                  <a:pt x="5192437" y="1831903"/>
                </a:lnTo>
                <a:lnTo>
                  <a:pt x="5226884" y="1804186"/>
                </a:lnTo>
                <a:lnTo>
                  <a:pt x="5259523" y="1774311"/>
                </a:lnTo>
                <a:lnTo>
                  <a:pt x="5290237" y="1742366"/>
                </a:lnTo>
                <a:lnTo>
                  <a:pt x="5318911" y="1708438"/>
                </a:lnTo>
                <a:lnTo>
                  <a:pt x="5345428" y="1672616"/>
                </a:lnTo>
                <a:lnTo>
                  <a:pt x="5369671" y="1634987"/>
                </a:lnTo>
                <a:lnTo>
                  <a:pt x="5391526" y="1595638"/>
                </a:lnTo>
                <a:lnTo>
                  <a:pt x="5410874" y="1554657"/>
                </a:lnTo>
                <a:lnTo>
                  <a:pt x="5427601" y="1512131"/>
                </a:lnTo>
                <a:lnTo>
                  <a:pt x="5441590" y="1468149"/>
                </a:lnTo>
                <a:lnTo>
                  <a:pt x="5452725" y="1422798"/>
                </a:lnTo>
                <a:lnTo>
                  <a:pt x="5460889" y="1376165"/>
                </a:lnTo>
                <a:lnTo>
                  <a:pt x="5467958" y="1314418"/>
                </a:lnTo>
                <a:lnTo>
                  <a:pt x="5469755" y="1267755"/>
                </a:lnTo>
                <a:lnTo>
                  <a:pt x="5468431" y="1221620"/>
                </a:lnTo>
                <a:lnTo>
                  <a:pt x="5464074" y="1176132"/>
                </a:lnTo>
                <a:lnTo>
                  <a:pt x="5456771" y="1131405"/>
                </a:lnTo>
                <a:lnTo>
                  <a:pt x="5446609" y="1087556"/>
                </a:lnTo>
                <a:lnTo>
                  <a:pt x="5433677" y="1044702"/>
                </a:lnTo>
                <a:lnTo>
                  <a:pt x="5418061" y="1002958"/>
                </a:lnTo>
                <a:lnTo>
                  <a:pt x="5399850" y="962442"/>
                </a:lnTo>
                <a:lnTo>
                  <a:pt x="5379131" y="923268"/>
                </a:lnTo>
                <a:lnTo>
                  <a:pt x="5355992" y="885554"/>
                </a:lnTo>
                <a:lnTo>
                  <a:pt x="5330519" y="849415"/>
                </a:lnTo>
                <a:lnTo>
                  <a:pt x="5302802" y="814968"/>
                </a:lnTo>
                <a:lnTo>
                  <a:pt x="5272927" y="782330"/>
                </a:lnTo>
                <a:lnTo>
                  <a:pt x="5240982" y="751615"/>
                </a:lnTo>
                <a:lnTo>
                  <a:pt x="5207054" y="722942"/>
                </a:lnTo>
                <a:lnTo>
                  <a:pt x="5171232" y="696425"/>
                </a:lnTo>
                <a:lnTo>
                  <a:pt x="5133603" y="672181"/>
                </a:lnTo>
                <a:lnTo>
                  <a:pt x="5094254" y="650327"/>
                </a:lnTo>
                <a:lnTo>
                  <a:pt x="5053273" y="630978"/>
                </a:lnTo>
                <a:lnTo>
                  <a:pt x="5010747" y="614251"/>
                </a:lnTo>
                <a:lnTo>
                  <a:pt x="4966765" y="600262"/>
                </a:lnTo>
                <a:lnTo>
                  <a:pt x="4921414" y="589128"/>
                </a:lnTo>
                <a:lnTo>
                  <a:pt x="4874781" y="580964"/>
                </a:lnTo>
                <a:lnTo>
                  <a:pt x="789397" y="6803"/>
                </a:lnTo>
                <a:lnTo>
                  <a:pt x="742320" y="1797"/>
                </a:lnTo>
                <a:lnTo>
                  <a:pt x="6956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4" name="object 34"/>
          <p:cNvSpPr txBox="1"/>
          <p:nvPr/>
        </p:nvSpPr>
        <p:spPr>
          <a:xfrm rot="480000">
            <a:off x="14810989" y="8874041"/>
            <a:ext cx="3915450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51" dirty="0">
                <a:latin typeface="Goethe FF Clan"/>
                <a:cs typeface="Goethe FF Clan"/>
              </a:rPr>
              <a:t>kann</a:t>
            </a:r>
            <a:r>
              <a:rPr sz="3701" b="1" spc="-134" dirty="0">
                <a:latin typeface="Goethe FF Clan"/>
                <a:cs typeface="Goethe FF Clan"/>
              </a:rPr>
              <a:t> </a:t>
            </a:r>
            <a:r>
              <a:rPr sz="3701" b="1" spc="-51" dirty="0">
                <a:latin typeface="Goethe FF Clan"/>
                <a:cs typeface="Goethe FF Clan"/>
              </a:rPr>
              <a:t>schwierige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35" name="object 35"/>
          <p:cNvSpPr txBox="1"/>
          <p:nvPr/>
        </p:nvSpPr>
        <p:spPr>
          <a:xfrm rot="480000">
            <a:off x="14892674" y="9351467"/>
            <a:ext cx="3528026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9"/>
              </a:lnSpc>
            </a:pPr>
            <a:r>
              <a:rPr sz="3701" b="1" spc="-31" dirty="0">
                <a:latin typeface="Goethe FF Clan"/>
                <a:cs typeface="Goethe FF Clan"/>
              </a:rPr>
              <a:t>Dinge</a:t>
            </a:r>
            <a:r>
              <a:rPr sz="3701" b="1" spc="-134" dirty="0">
                <a:latin typeface="Goethe FF Clan"/>
                <a:cs typeface="Goethe FF Clan"/>
              </a:rPr>
              <a:t> </a:t>
            </a:r>
            <a:r>
              <a:rPr sz="3701" b="1" spc="-44" dirty="0">
                <a:latin typeface="Goethe FF Clan"/>
                <a:cs typeface="Goethe FF Clan"/>
              </a:rPr>
              <a:t>erklären</a:t>
            </a:r>
            <a:endParaRPr sz="3701" dirty="0">
              <a:latin typeface="Goethe FF Clan"/>
              <a:cs typeface="Goethe FF Cl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618144" y="4968875"/>
            <a:ext cx="860425" cy="22436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4501" b="1" spc="-154" dirty="0">
                <a:solidFill>
                  <a:srgbClr val="003869"/>
                </a:solidFill>
                <a:latin typeface="Goethe FF Clan"/>
                <a:cs typeface="Goethe FF Clan"/>
              </a:rPr>
              <a:t>?</a:t>
            </a:r>
            <a:endParaRPr sz="14501" dirty="0">
              <a:latin typeface="Goethe FF Clan"/>
              <a:cs typeface="Goethe FF Clan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4135696" y="176236"/>
            <a:ext cx="1687676" cy="16678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41" name="object 41"/>
          <p:cNvSpPr/>
          <p:nvPr/>
        </p:nvSpPr>
        <p:spPr>
          <a:xfrm>
            <a:off x="6570481" y="5212050"/>
            <a:ext cx="1857838" cy="18392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51" name="Полилиния: фигура 50">
            <a:extLst>
              <a:ext uri="{FF2B5EF4-FFF2-40B4-BE49-F238E27FC236}">
                <a16:creationId xmlns:a16="http://schemas.microsoft.com/office/drawing/2014/main" id="{382E6625-244B-44FD-8451-DFBDAA32C70F}"/>
              </a:ext>
            </a:extLst>
          </p:cNvPr>
          <p:cNvSpPr/>
          <p:nvPr/>
        </p:nvSpPr>
        <p:spPr>
          <a:xfrm>
            <a:off x="5098498" y="0"/>
            <a:ext cx="2899951" cy="2053224"/>
          </a:xfrm>
          <a:custGeom>
            <a:avLst/>
            <a:gdLst>
              <a:gd name="connsiteX0" fmla="*/ 2607543 w 2899951"/>
              <a:gd name="connsiteY0" fmla="*/ 1249233 h 2053224"/>
              <a:gd name="connsiteX1" fmla="*/ 2607942 w 2899951"/>
              <a:gd name="connsiteY1" fmla="*/ 1249347 h 2053224"/>
              <a:gd name="connsiteX2" fmla="*/ 2607516 w 2899951"/>
              <a:gd name="connsiteY2" fmla="*/ 1249347 h 2053224"/>
              <a:gd name="connsiteX3" fmla="*/ 1404602 w 2899951"/>
              <a:gd name="connsiteY3" fmla="*/ 0 h 2053224"/>
              <a:gd name="connsiteX4" fmla="*/ 2899951 w 2899951"/>
              <a:gd name="connsiteY4" fmla="*/ 0 h 2053224"/>
              <a:gd name="connsiteX5" fmla="*/ 2607543 w 2899951"/>
              <a:gd name="connsiteY5" fmla="*/ 1249233 h 2053224"/>
              <a:gd name="connsiteX6" fmla="*/ 2451669 w 2899951"/>
              <a:gd name="connsiteY6" fmla="*/ 1204555 h 2053224"/>
              <a:gd name="connsiteX7" fmla="*/ 1596039 w 2899951"/>
              <a:gd name="connsiteY7" fmla="*/ 507462 h 2053224"/>
              <a:gd name="connsiteX8" fmla="*/ 1235162 w 2899951"/>
              <a:gd name="connsiteY8" fmla="*/ 2053224 h 2053224"/>
              <a:gd name="connsiteX9" fmla="*/ 42182 w 2899951"/>
              <a:gd name="connsiteY9" fmla="*/ 133483 h 2053224"/>
              <a:gd name="connsiteX10" fmla="*/ 1588796 w 2899951"/>
              <a:gd name="connsiteY10" fmla="*/ 494680 h 2053224"/>
              <a:gd name="connsiteX11" fmla="*/ 1419594 w 2899951"/>
              <a:gd name="connsiteY11" fmla="*/ 75926 h 205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99951" h="2053224">
                <a:moveTo>
                  <a:pt x="2607543" y="1249233"/>
                </a:moveTo>
                <a:lnTo>
                  <a:pt x="2607942" y="1249347"/>
                </a:lnTo>
                <a:lnTo>
                  <a:pt x="2607516" y="1249347"/>
                </a:lnTo>
                <a:close/>
                <a:moveTo>
                  <a:pt x="1404602" y="0"/>
                </a:moveTo>
                <a:lnTo>
                  <a:pt x="2899951" y="0"/>
                </a:lnTo>
                <a:lnTo>
                  <a:pt x="2607543" y="1249233"/>
                </a:lnTo>
                <a:lnTo>
                  <a:pt x="2451669" y="1204555"/>
                </a:lnTo>
                <a:cubicBezTo>
                  <a:pt x="2094246" y="1082070"/>
                  <a:pt x="1790038" y="835773"/>
                  <a:pt x="1596039" y="507462"/>
                </a:cubicBezTo>
                <a:lnTo>
                  <a:pt x="1235162" y="2053224"/>
                </a:lnTo>
                <a:cubicBezTo>
                  <a:pt x="375662" y="1852452"/>
                  <a:pt x="-158410" y="993026"/>
                  <a:pt x="42182" y="133483"/>
                </a:cubicBezTo>
                <a:lnTo>
                  <a:pt x="1588796" y="494680"/>
                </a:lnTo>
                <a:cubicBezTo>
                  <a:pt x="1512173" y="362706"/>
                  <a:pt x="1455548" y="221623"/>
                  <a:pt x="1419594" y="75926"/>
                </a:cubicBezTo>
                <a:close/>
              </a:path>
            </a:pathLst>
          </a:custGeom>
          <a:solidFill>
            <a:srgbClr val="A0C814"/>
          </a:solidFill>
          <a:ln w="1065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k object 29">
            <a:extLst>
              <a:ext uri="{FF2B5EF4-FFF2-40B4-BE49-F238E27FC236}">
                <a16:creationId xmlns:a16="http://schemas.microsoft.com/office/drawing/2014/main" id="{54987F7C-A636-427B-8FAD-ABA31155F1C1}"/>
              </a:ext>
            </a:extLst>
          </p:cNvPr>
          <p:cNvSpPr/>
          <p:nvPr/>
        </p:nvSpPr>
        <p:spPr>
          <a:xfrm>
            <a:off x="12813013" y="8365633"/>
            <a:ext cx="3524885" cy="2943225"/>
          </a:xfrm>
          <a:custGeom>
            <a:avLst/>
            <a:gdLst/>
            <a:ahLst/>
            <a:cxnLst/>
            <a:rect l="l" t="t" r="r" b="b"/>
            <a:pathLst>
              <a:path w="3524884" h="2943225">
                <a:moveTo>
                  <a:pt x="1086658" y="0"/>
                </a:moveTo>
                <a:lnTo>
                  <a:pt x="1079654" y="49937"/>
                </a:lnTo>
                <a:lnTo>
                  <a:pt x="1072125" y="99761"/>
                </a:lnTo>
                <a:lnTo>
                  <a:pt x="1064074" y="149466"/>
                </a:lnTo>
                <a:lnTo>
                  <a:pt x="1055501" y="199049"/>
                </a:lnTo>
                <a:lnTo>
                  <a:pt x="1046409" y="248506"/>
                </a:lnTo>
                <a:lnTo>
                  <a:pt x="1036798" y="297833"/>
                </a:lnTo>
                <a:lnTo>
                  <a:pt x="1026672" y="347027"/>
                </a:lnTo>
                <a:lnTo>
                  <a:pt x="1016031" y="396084"/>
                </a:lnTo>
                <a:lnTo>
                  <a:pt x="1004878" y="444999"/>
                </a:lnTo>
                <a:lnTo>
                  <a:pt x="993214" y="493768"/>
                </a:lnTo>
                <a:lnTo>
                  <a:pt x="981040" y="542389"/>
                </a:lnTo>
                <a:lnTo>
                  <a:pt x="968358" y="590858"/>
                </a:lnTo>
                <a:lnTo>
                  <a:pt x="955171" y="639169"/>
                </a:lnTo>
                <a:lnTo>
                  <a:pt x="941480" y="687321"/>
                </a:lnTo>
                <a:lnTo>
                  <a:pt x="927286" y="735308"/>
                </a:lnTo>
                <a:lnTo>
                  <a:pt x="912591" y="783126"/>
                </a:lnTo>
                <a:lnTo>
                  <a:pt x="897397" y="830773"/>
                </a:lnTo>
                <a:lnTo>
                  <a:pt x="881706" y="878245"/>
                </a:lnTo>
                <a:lnTo>
                  <a:pt x="865519" y="925536"/>
                </a:lnTo>
                <a:lnTo>
                  <a:pt x="848839" y="972644"/>
                </a:lnTo>
                <a:lnTo>
                  <a:pt x="831666" y="1019565"/>
                </a:lnTo>
                <a:lnTo>
                  <a:pt x="814002" y="1066295"/>
                </a:lnTo>
                <a:lnTo>
                  <a:pt x="795850" y="1112830"/>
                </a:lnTo>
                <a:lnTo>
                  <a:pt x="777211" y="1159166"/>
                </a:lnTo>
                <a:lnTo>
                  <a:pt x="758086" y="1205300"/>
                </a:lnTo>
                <a:lnTo>
                  <a:pt x="738478" y="1251227"/>
                </a:lnTo>
                <a:lnTo>
                  <a:pt x="718387" y="1296944"/>
                </a:lnTo>
                <a:lnTo>
                  <a:pt x="697817" y="1342447"/>
                </a:lnTo>
                <a:lnTo>
                  <a:pt x="676767" y="1387732"/>
                </a:lnTo>
                <a:lnTo>
                  <a:pt x="655241" y="1432796"/>
                </a:lnTo>
                <a:lnTo>
                  <a:pt x="633240" y="1477633"/>
                </a:lnTo>
                <a:lnTo>
                  <a:pt x="610765" y="1522242"/>
                </a:lnTo>
                <a:lnTo>
                  <a:pt x="587819" y="1566617"/>
                </a:lnTo>
                <a:lnTo>
                  <a:pt x="564403" y="1610755"/>
                </a:lnTo>
                <a:lnTo>
                  <a:pt x="540518" y="1654652"/>
                </a:lnTo>
                <a:lnTo>
                  <a:pt x="516166" y="1698304"/>
                </a:lnTo>
                <a:lnTo>
                  <a:pt x="491350" y="1741708"/>
                </a:lnTo>
                <a:lnTo>
                  <a:pt x="466071" y="1784859"/>
                </a:lnTo>
                <a:lnTo>
                  <a:pt x="440330" y="1827755"/>
                </a:lnTo>
                <a:lnTo>
                  <a:pt x="414129" y="1870390"/>
                </a:lnTo>
                <a:lnTo>
                  <a:pt x="387470" y="1912761"/>
                </a:lnTo>
                <a:lnTo>
                  <a:pt x="360355" y="1954865"/>
                </a:lnTo>
                <a:lnTo>
                  <a:pt x="332785" y="1996697"/>
                </a:lnTo>
                <a:lnTo>
                  <a:pt x="304763" y="2038253"/>
                </a:lnTo>
                <a:lnTo>
                  <a:pt x="276289" y="2079531"/>
                </a:lnTo>
                <a:lnTo>
                  <a:pt x="247365" y="2120525"/>
                </a:lnTo>
                <a:lnTo>
                  <a:pt x="217994" y="2161233"/>
                </a:lnTo>
                <a:lnTo>
                  <a:pt x="188177" y="2201650"/>
                </a:lnTo>
                <a:lnTo>
                  <a:pt x="157915" y="2241772"/>
                </a:lnTo>
                <a:lnTo>
                  <a:pt x="127210" y="2281596"/>
                </a:lnTo>
                <a:lnTo>
                  <a:pt x="96065" y="2321117"/>
                </a:lnTo>
                <a:lnTo>
                  <a:pt x="64480" y="2360333"/>
                </a:lnTo>
                <a:lnTo>
                  <a:pt x="32458" y="2399239"/>
                </a:lnTo>
                <a:lnTo>
                  <a:pt x="0" y="2437831"/>
                </a:lnTo>
                <a:lnTo>
                  <a:pt x="49938" y="2444834"/>
                </a:lnTo>
                <a:lnTo>
                  <a:pt x="99762" y="2452362"/>
                </a:lnTo>
                <a:lnTo>
                  <a:pt x="149468" y="2460413"/>
                </a:lnTo>
                <a:lnTo>
                  <a:pt x="199051" y="2468986"/>
                </a:lnTo>
                <a:lnTo>
                  <a:pt x="248509" y="2478078"/>
                </a:lnTo>
                <a:lnTo>
                  <a:pt x="297837" y="2487688"/>
                </a:lnTo>
                <a:lnTo>
                  <a:pt x="347031" y="2497814"/>
                </a:lnTo>
                <a:lnTo>
                  <a:pt x="396088" y="2508454"/>
                </a:lnTo>
                <a:lnTo>
                  <a:pt x="445004" y="2519608"/>
                </a:lnTo>
                <a:lnTo>
                  <a:pt x="493774" y="2531272"/>
                </a:lnTo>
                <a:lnTo>
                  <a:pt x="542396" y="2543446"/>
                </a:lnTo>
                <a:lnTo>
                  <a:pt x="590864" y="2556127"/>
                </a:lnTo>
                <a:lnTo>
                  <a:pt x="639177" y="2569314"/>
                </a:lnTo>
                <a:lnTo>
                  <a:pt x="687328" y="2583006"/>
                </a:lnTo>
                <a:lnTo>
                  <a:pt x="735316" y="2597200"/>
                </a:lnTo>
                <a:lnTo>
                  <a:pt x="783135" y="2611895"/>
                </a:lnTo>
                <a:lnTo>
                  <a:pt x="830783" y="2627089"/>
                </a:lnTo>
                <a:lnTo>
                  <a:pt x="878254" y="2642780"/>
                </a:lnTo>
                <a:lnTo>
                  <a:pt x="925546" y="2658967"/>
                </a:lnTo>
                <a:lnTo>
                  <a:pt x="972655" y="2675648"/>
                </a:lnTo>
                <a:lnTo>
                  <a:pt x="1019576" y="2692821"/>
                </a:lnTo>
                <a:lnTo>
                  <a:pt x="1066307" y="2710485"/>
                </a:lnTo>
                <a:lnTo>
                  <a:pt x="1112842" y="2728637"/>
                </a:lnTo>
                <a:lnTo>
                  <a:pt x="1159179" y="2747277"/>
                </a:lnTo>
                <a:lnTo>
                  <a:pt x="1205313" y="2766402"/>
                </a:lnTo>
                <a:lnTo>
                  <a:pt x="1251240" y="2786011"/>
                </a:lnTo>
                <a:lnTo>
                  <a:pt x="1296957" y="2806101"/>
                </a:lnTo>
                <a:lnTo>
                  <a:pt x="1342461" y="2826672"/>
                </a:lnTo>
                <a:lnTo>
                  <a:pt x="1387746" y="2847722"/>
                </a:lnTo>
                <a:lnTo>
                  <a:pt x="1432809" y="2869248"/>
                </a:lnTo>
                <a:lnTo>
                  <a:pt x="1477647" y="2891250"/>
                </a:lnTo>
                <a:lnTo>
                  <a:pt x="1522256" y="2913725"/>
                </a:lnTo>
                <a:lnTo>
                  <a:pt x="1566631" y="2936671"/>
                </a:lnTo>
                <a:lnTo>
                  <a:pt x="1578414" y="2942923"/>
                </a:lnTo>
                <a:lnTo>
                  <a:pt x="2553715" y="2942923"/>
                </a:lnTo>
                <a:lnTo>
                  <a:pt x="2569332" y="2885324"/>
                </a:lnTo>
                <a:lnTo>
                  <a:pt x="2583024" y="2837172"/>
                </a:lnTo>
                <a:lnTo>
                  <a:pt x="2597218" y="2789186"/>
                </a:lnTo>
                <a:lnTo>
                  <a:pt x="2611913" y="2741367"/>
                </a:lnTo>
                <a:lnTo>
                  <a:pt x="2627106" y="2693720"/>
                </a:lnTo>
                <a:lnTo>
                  <a:pt x="2642797" y="2646249"/>
                </a:lnTo>
                <a:lnTo>
                  <a:pt x="2658984" y="2598957"/>
                </a:lnTo>
                <a:lnTo>
                  <a:pt x="2675665" y="2551849"/>
                </a:lnTo>
                <a:lnTo>
                  <a:pt x="2692838" y="2504928"/>
                </a:lnTo>
                <a:lnTo>
                  <a:pt x="2710501" y="2458198"/>
                </a:lnTo>
                <a:lnTo>
                  <a:pt x="2728653" y="2411663"/>
                </a:lnTo>
                <a:lnTo>
                  <a:pt x="2747292" y="2365326"/>
                </a:lnTo>
                <a:lnTo>
                  <a:pt x="2766417" y="2319193"/>
                </a:lnTo>
                <a:lnTo>
                  <a:pt x="2786025" y="2273265"/>
                </a:lnTo>
                <a:lnTo>
                  <a:pt x="2806116" y="2227548"/>
                </a:lnTo>
                <a:lnTo>
                  <a:pt x="2826686" y="2182045"/>
                </a:lnTo>
                <a:lnTo>
                  <a:pt x="2847735" y="2136760"/>
                </a:lnTo>
                <a:lnTo>
                  <a:pt x="2869261" y="2091696"/>
                </a:lnTo>
                <a:lnTo>
                  <a:pt x="2891262" y="2046859"/>
                </a:lnTo>
                <a:lnTo>
                  <a:pt x="2913737" y="2002250"/>
                </a:lnTo>
                <a:lnTo>
                  <a:pt x="2936683" y="1957875"/>
                </a:lnTo>
                <a:lnTo>
                  <a:pt x="2960099" y="1913737"/>
                </a:lnTo>
                <a:lnTo>
                  <a:pt x="2983984" y="1869839"/>
                </a:lnTo>
                <a:lnTo>
                  <a:pt x="3008335" y="1826187"/>
                </a:lnTo>
                <a:lnTo>
                  <a:pt x="3033151" y="1782783"/>
                </a:lnTo>
                <a:lnTo>
                  <a:pt x="3058430" y="1739631"/>
                </a:lnTo>
                <a:lnTo>
                  <a:pt x="3084171" y="1696736"/>
                </a:lnTo>
                <a:lnTo>
                  <a:pt x="3110371" y="1654100"/>
                </a:lnTo>
                <a:lnTo>
                  <a:pt x="3137030" y="1611729"/>
                </a:lnTo>
                <a:lnTo>
                  <a:pt x="3164145" y="1569625"/>
                </a:lnTo>
                <a:lnTo>
                  <a:pt x="3191715" y="1527793"/>
                </a:lnTo>
                <a:lnTo>
                  <a:pt x="3219737" y="1486236"/>
                </a:lnTo>
                <a:lnTo>
                  <a:pt x="3248211" y="1444958"/>
                </a:lnTo>
                <a:lnTo>
                  <a:pt x="3277134" y="1403964"/>
                </a:lnTo>
                <a:lnTo>
                  <a:pt x="3306505" y="1363256"/>
                </a:lnTo>
                <a:lnTo>
                  <a:pt x="3336323" y="1322839"/>
                </a:lnTo>
                <a:lnTo>
                  <a:pt x="3366584" y="1282717"/>
                </a:lnTo>
                <a:lnTo>
                  <a:pt x="3397289" y="1242893"/>
                </a:lnTo>
                <a:lnTo>
                  <a:pt x="3428434" y="1203371"/>
                </a:lnTo>
                <a:lnTo>
                  <a:pt x="3460019" y="1164155"/>
                </a:lnTo>
                <a:lnTo>
                  <a:pt x="3492041" y="1125250"/>
                </a:lnTo>
                <a:lnTo>
                  <a:pt x="3524500" y="1086658"/>
                </a:lnTo>
                <a:lnTo>
                  <a:pt x="3474560" y="1079653"/>
                </a:lnTo>
                <a:lnTo>
                  <a:pt x="3424735" y="1072124"/>
                </a:lnTo>
                <a:lnTo>
                  <a:pt x="3375026" y="1064071"/>
                </a:lnTo>
                <a:lnTo>
                  <a:pt x="3325438" y="1055497"/>
                </a:lnTo>
                <a:lnTo>
                  <a:pt x="3275976" y="1046402"/>
                </a:lnTo>
                <a:lnTo>
                  <a:pt x="3226642" y="1036789"/>
                </a:lnTo>
                <a:lnTo>
                  <a:pt x="3177441" y="1026660"/>
                </a:lnTo>
                <a:lnTo>
                  <a:pt x="3128376" y="1016016"/>
                </a:lnTo>
                <a:lnTo>
                  <a:pt x="3079452" y="1004858"/>
                </a:lnTo>
                <a:lnTo>
                  <a:pt x="3030673" y="993190"/>
                </a:lnTo>
                <a:lnTo>
                  <a:pt x="2982042" y="981012"/>
                </a:lnTo>
                <a:lnTo>
                  <a:pt x="2933563" y="968326"/>
                </a:lnTo>
                <a:lnTo>
                  <a:pt x="2885241" y="955134"/>
                </a:lnTo>
                <a:lnTo>
                  <a:pt x="2837078" y="941437"/>
                </a:lnTo>
                <a:lnTo>
                  <a:pt x="2789080" y="927238"/>
                </a:lnTo>
                <a:lnTo>
                  <a:pt x="2741249" y="912539"/>
                </a:lnTo>
                <a:lnTo>
                  <a:pt x="2693591" y="897340"/>
                </a:lnTo>
                <a:lnTo>
                  <a:pt x="2646107" y="881643"/>
                </a:lnTo>
                <a:lnTo>
                  <a:pt x="2598804" y="865451"/>
                </a:lnTo>
                <a:lnTo>
                  <a:pt x="2551684" y="848766"/>
                </a:lnTo>
                <a:lnTo>
                  <a:pt x="2504751" y="831587"/>
                </a:lnTo>
                <a:lnTo>
                  <a:pt x="2458010" y="813919"/>
                </a:lnTo>
                <a:lnTo>
                  <a:pt x="2411464" y="795762"/>
                </a:lnTo>
                <a:lnTo>
                  <a:pt x="2365117" y="777118"/>
                </a:lnTo>
                <a:lnTo>
                  <a:pt x="2318973" y="757989"/>
                </a:lnTo>
                <a:lnTo>
                  <a:pt x="2273036" y="738376"/>
                </a:lnTo>
                <a:lnTo>
                  <a:pt x="2227310" y="718281"/>
                </a:lnTo>
                <a:lnTo>
                  <a:pt x="2181799" y="697707"/>
                </a:lnTo>
                <a:lnTo>
                  <a:pt x="2136506" y="676654"/>
                </a:lnTo>
                <a:lnTo>
                  <a:pt x="2091435" y="655125"/>
                </a:lnTo>
                <a:lnTo>
                  <a:pt x="2046592" y="633121"/>
                </a:lnTo>
                <a:lnTo>
                  <a:pt x="2001978" y="610644"/>
                </a:lnTo>
                <a:lnTo>
                  <a:pt x="1957599" y="587696"/>
                </a:lnTo>
                <a:lnTo>
                  <a:pt x="1913458" y="564278"/>
                </a:lnTo>
                <a:lnTo>
                  <a:pt x="1869559" y="540392"/>
                </a:lnTo>
                <a:lnTo>
                  <a:pt x="1825906" y="516041"/>
                </a:lnTo>
                <a:lnTo>
                  <a:pt x="1782502" y="491225"/>
                </a:lnTo>
                <a:lnTo>
                  <a:pt x="1739353" y="465946"/>
                </a:lnTo>
                <a:lnTo>
                  <a:pt x="1696461" y="440207"/>
                </a:lnTo>
                <a:lnTo>
                  <a:pt x="1653831" y="414008"/>
                </a:lnTo>
                <a:lnTo>
                  <a:pt x="1611466" y="387353"/>
                </a:lnTo>
                <a:lnTo>
                  <a:pt x="1569370" y="360241"/>
                </a:lnTo>
                <a:lnTo>
                  <a:pt x="1527548" y="332676"/>
                </a:lnTo>
                <a:lnTo>
                  <a:pt x="1486003" y="304658"/>
                </a:lnTo>
                <a:lnTo>
                  <a:pt x="1444740" y="276191"/>
                </a:lnTo>
                <a:lnTo>
                  <a:pt x="1403761" y="247274"/>
                </a:lnTo>
                <a:lnTo>
                  <a:pt x="1363071" y="217911"/>
                </a:lnTo>
                <a:lnTo>
                  <a:pt x="1322673" y="188102"/>
                </a:lnTo>
                <a:lnTo>
                  <a:pt x="1282573" y="157850"/>
                </a:lnTo>
                <a:lnTo>
                  <a:pt x="1242773" y="127156"/>
                </a:lnTo>
                <a:lnTo>
                  <a:pt x="1203278" y="96023"/>
                </a:lnTo>
                <a:lnTo>
                  <a:pt x="1164091" y="64451"/>
                </a:lnTo>
                <a:lnTo>
                  <a:pt x="1125216" y="32443"/>
                </a:lnTo>
                <a:lnTo>
                  <a:pt x="1086658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9193BF56-35F8-436E-82CE-2C94B4D77F09}"/>
              </a:ext>
            </a:extLst>
          </p:cNvPr>
          <p:cNvGrpSpPr/>
          <p:nvPr/>
        </p:nvGrpSpPr>
        <p:grpSpPr>
          <a:xfrm>
            <a:off x="11879009" y="0"/>
            <a:ext cx="8225323" cy="5617897"/>
            <a:chOff x="11879009" y="0"/>
            <a:chExt cx="8225323" cy="5617897"/>
          </a:xfrm>
        </p:grpSpPr>
        <p:sp>
          <p:nvSpPr>
            <p:cNvPr id="14" name="bk object 30">
              <a:extLst>
                <a:ext uri="{FF2B5EF4-FFF2-40B4-BE49-F238E27FC236}">
                  <a16:creationId xmlns:a16="http://schemas.microsoft.com/office/drawing/2014/main" id="{0D73EFF3-898E-4A25-B263-1EA6EB679C4A}"/>
                </a:ext>
              </a:extLst>
            </p:cNvPr>
            <p:cNvSpPr/>
            <p:nvPr/>
          </p:nvSpPr>
          <p:spPr>
            <a:xfrm>
              <a:off x="16337512" y="3545892"/>
              <a:ext cx="3766820" cy="2072005"/>
            </a:xfrm>
            <a:custGeom>
              <a:avLst/>
              <a:gdLst/>
              <a:ahLst/>
              <a:cxnLst/>
              <a:rect l="l" t="t" r="r" b="b"/>
              <a:pathLst>
                <a:path w="3766819" h="2072004">
                  <a:moveTo>
                    <a:pt x="0" y="2071946"/>
                  </a:moveTo>
                  <a:lnTo>
                    <a:pt x="48221" y="2071691"/>
                  </a:lnTo>
                  <a:lnTo>
                    <a:pt x="96320" y="2070926"/>
                  </a:lnTo>
                  <a:lnTo>
                    <a:pt x="144295" y="2069655"/>
                  </a:lnTo>
                  <a:lnTo>
                    <a:pt x="192143" y="2067880"/>
                  </a:lnTo>
                  <a:lnTo>
                    <a:pt x="239861" y="2065604"/>
                  </a:lnTo>
                  <a:lnTo>
                    <a:pt x="287446" y="2062829"/>
                  </a:lnTo>
                  <a:lnTo>
                    <a:pt x="334897" y="2059558"/>
                  </a:lnTo>
                  <a:lnTo>
                    <a:pt x="382210" y="2055792"/>
                  </a:lnTo>
                  <a:lnTo>
                    <a:pt x="429383" y="2051536"/>
                  </a:lnTo>
                  <a:lnTo>
                    <a:pt x="476414" y="2046792"/>
                  </a:lnTo>
                  <a:lnTo>
                    <a:pt x="523300" y="2041561"/>
                  </a:lnTo>
                  <a:lnTo>
                    <a:pt x="570037" y="2035847"/>
                  </a:lnTo>
                  <a:lnTo>
                    <a:pt x="616625" y="2029651"/>
                  </a:lnTo>
                  <a:lnTo>
                    <a:pt x="663060" y="2022978"/>
                  </a:lnTo>
                  <a:lnTo>
                    <a:pt x="709339" y="2015829"/>
                  </a:lnTo>
                  <a:lnTo>
                    <a:pt x="755461" y="2008207"/>
                  </a:lnTo>
                  <a:lnTo>
                    <a:pt x="801421" y="2000114"/>
                  </a:lnTo>
                  <a:lnTo>
                    <a:pt x="847219" y="1991553"/>
                  </a:lnTo>
                  <a:lnTo>
                    <a:pt x="892852" y="1982526"/>
                  </a:lnTo>
                  <a:lnTo>
                    <a:pt x="938316" y="1973037"/>
                  </a:lnTo>
                  <a:lnTo>
                    <a:pt x="983609" y="1963087"/>
                  </a:lnTo>
                  <a:lnTo>
                    <a:pt x="1028729" y="1952679"/>
                  </a:lnTo>
                  <a:lnTo>
                    <a:pt x="1073673" y="1941816"/>
                  </a:lnTo>
                  <a:lnTo>
                    <a:pt x="1118439" y="1930501"/>
                  </a:lnTo>
                  <a:lnTo>
                    <a:pt x="1163023" y="1918735"/>
                  </a:lnTo>
                  <a:lnTo>
                    <a:pt x="1207424" y="1906522"/>
                  </a:lnTo>
                  <a:lnTo>
                    <a:pt x="1251639" y="1893863"/>
                  </a:lnTo>
                  <a:lnTo>
                    <a:pt x="1295665" y="1880763"/>
                  </a:lnTo>
                  <a:lnTo>
                    <a:pt x="1339500" y="1867222"/>
                  </a:lnTo>
                  <a:lnTo>
                    <a:pt x="1383141" y="1853244"/>
                  </a:lnTo>
                  <a:lnTo>
                    <a:pt x="1426586" y="1838832"/>
                  </a:lnTo>
                  <a:lnTo>
                    <a:pt x="1469832" y="1823987"/>
                  </a:lnTo>
                  <a:lnTo>
                    <a:pt x="1512876" y="1808712"/>
                  </a:lnTo>
                  <a:lnTo>
                    <a:pt x="1555716" y="1793011"/>
                  </a:lnTo>
                  <a:lnTo>
                    <a:pt x="1598350" y="1776885"/>
                  </a:lnTo>
                  <a:lnTo>
                    <a:pt x="1640774" y="1760337"/>
                  </a:lnTo>
                  <a:lnTo>
                    <a:pt x="1682987" y="1743370"/>
                  </a:lnTo>
                  <a:lnTo>
                    <a:pt x="1724985" y="1725986"/>
                  </a:lnTo>
                  <a:lnTo>
                    <a:pt x="1766766" y="1708188"/>
                  </a:lnTo>
                  <a:lnTo>
                    <a:pt x="1808328" y="1689978"/>
                  </a:lnTo>
                  <a:lnTo>
                    <a:pt x="1849668" y="1671358"/>
                  </a:lnTo>
                  <a:lnTo>
                    <a:pt x="1890783" y="1652333"/>
                  </a:lnTo>
                  <a:lnTo>
                    <a:pt x="1931672" y="1632903"/>
                  </a:lnTo>
                  <a:lnTo>
                    <a:pt x="1972330" y="1613072"/>
                  </a:lnTo>
                  <a:lnTo>
                    <a:pt x="2012756" y="1592842"/>
                  </a:lnTo>
                  <a:lnTo>
                    <a:pt x="2052948" y="1572216"/>
                  </a:lnTo>
                  <a:lnTo>
                    <a:pt x="2092901" y="1551196"/>
                  </a:lnTo>
                  <a:lnTo>
                    <a:pt x="2132615" y="1529785"/>
                  </a:lnTo>
                  <a:lnTo>
                    <a:pt x="2172087" y="1507985"/>
                  </a:lnTo>
                  <a:lnTo>
                    <a:pt x="2211313" y="1485799"/>
                  </a:lnTo>
                  <a:lnTo>
                    <a:pt x="2250292" y="1463230"/>
                  </a:lnTo>
                  <a:lnTo>
                    <a:pt x="2289021" y="1440280"/>
                  </a:lnTo>
                  <a:lnTo>
                    <a:pt x="2327496" y="1416951"/>
                  </a:lnTo>
                  <a:lnTo>
                    <a:pt x="2365717" y="1393247"/>
                  </a:lnTo>
                  <a:lnTo>
                    <a:pt x="2403679" y="1369169"/>
                  </a:lnTo>
                  <a:lnTo>
                    <a:pt x="2441381" y="1344721"/>
                  </a:lnTo>
                  <a:lnTo>
                    <a:pt x="2478820" y="1319905"/>
                  </a:lnTo>
                  <a:lnTo>
                    <a:pt x="2515994" y="1294723"/>
                  </a:lnTo>
                  <a:lnTo>
                    <a:pt x="2552899" y="1269178"/>
                  </a:lnTo>
                  <a:lnTo>
                    <a:pt x="2589534" y="1243273"/>
                  </a:lnTo>
                  <a:lnTo>
                    <a:pt x="2625895" y="1217009"/>
                  </a:lnTo>
                  <a:lnTo>
                    <a:pt x="2661980" y="1190391"/>
                  </a:lnTo>
                  <a:lnTo>
                    <a:pt x="2697787" y="1163420"/>
                  </a:lnTo>
                  <a:lnTo>
                    <a:pt x="2733313" y="1136098"/>
                  </a:lnTo>
                  <a:lnTo>
                    <a:pt x="2768556" y="1108429"/>
                  </a:lnTo>
                  <a:lnTo>
                    <a:pt x="2803513" y="1080415"/>
                  </a:lnTo>
                  <a:lnTo>
                    <a:pt x="2838180" y="1052059"/>
                  </a:lnTo>
                  <a:lnTo>
                    <a:pt x="2872557" y="1023363"/>
                  </a:lnTo>
                  <a:lnTo>
                    <a:pt x="2906640" y="994329"/>
                  </a:lnTo>
                  <a:lnTo>
                    <a:pt x="2940426" y="964960"/>
                  </a:lnTo>
                  <a:lnTo>
                    <a:pt x="2973914" y="935260"/>
                  </a:lnTo>
                  <a:lnTo>
                    <a:pt x="3007100" y="905229"/>
                  </a:lnTo>
                  <a:lnTo>
                    <a:pt x="3039982" y="874872"/>
                  </a:lnTo>
                  <a:lnTo>
                    <a:pt x="3072557" y="844190"/>
                  </a:lnTo>
                  <a:lnTo>
                    <a:pt x="3104824" y="813185"/>
                  </a:lnTo>
                  <a:lnTo>
                    <a:pt x="3136778" y="781862"/>
                  </a:lnTo>
                  <a:lnTo>
                    <a:pt x="3168418" y="750222"/>
                  </a:lnTo>
                  <a:lnTo>
                    <a:pt x="3199742" y="718267"/>
                  </a:lnTo>
                  <a:lnTo>
                    <a:pt x="3230746" y="686001"/>
                  </a:lnTo>
                  <a:lnTo>
                    <a:pt x="3261428" y="653425"/>
                  </a:lnTo>
                  <a:lnTo>
                    <a:pt x="3291786" y="620543"/>
                  </a:lnTo>
                  <a:lnTo>
                    <a:pt x="3321816" y="587357"/>
                  </a:lnTo>
                  <a:lnTo>
                    <a:pt x="3351517" y="553870"/>
                  </a:lnTo>
                  <a:lnTo>
                    <a:pt x="3380885" y="520083"/>
                  </a:lnTo>
                  <a:lnTo>
                    <a:pt x="3409919" y="486000"/>
                  </a:lnTo>
                  <a:lnTo>
                    <a:pt x="3438615" y="451624"/>
                  </a:lnTo>
                  <a:lnTo>
                    <a:pt x="3466972" y="416956"/>
                  </a:lnTo>
                  <a:lnTo>
                    <a:pt x="3494986" y="382000"/>
                  </a:lnTo>
                  <a:lnTo>
                    <a:pt x="3522655" y="346757"/>
                  </a:lnTo>
                  <a:lnTo>
                    <a:pt x="3549976" y="311231"/>
                  </a:lnTo>
                  <a:lnTo>
                    <a:pt x="3576947" y="275424"/>
                  </a:lnTo>
                  <a:lnTo>
                    <a:pt x="3603566" y="239338"/>
                  </a:lnTo>
                  <a:lnTo>
                    <a:pt x="3629829" y="202977"/>
                  </a:lnTo>
                  <a:lnTo>
                    <a:pt x="3655734" y="166343"/>
                  </a:lnTo>
                  <a:lnTo>
                    <a:pt x="3681279" y="129437"/>
                  </a:lnTo>
                  <a:lnTo>
                    <a:pt x="3706461" y="92264"/>
                  </a:lnTo>
                  <a:lnTo>
                    <a:pt x="3731278" y="54825"/>
                  </a:lnTo>
                  <a:lnTo>
                    <a:pt x="3755726" y="17123"/>
                  </a:lnTo>
                  <a:lnTo>
                    <a:pt x="3766586" y="0"/>
                  </a:lnTo>
                </a:path>
              </a:pathLst>
            </a:custGeom>
            <a:ln w="72877">
              <a:solidFill>
                <a:srgbClr val="5AC5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bk object 31">
              <a:extLst>
                <a:ext uri="{FF2B5EF4-FFF2-40B4-BE49-F238E27FC236}">
                  <a16:creationId xmlns:a16="http://schemas.microsoft.com/office/drawing/2014/main" id="{68477BF9-049B-40A1-9543-D933206E7CB2}"/>
                </a:ext>
              </a:extLst>
            </p:cNvPr>
            <p:cNvSpPr/>
            <p:nvPr/>
          </p:nvSpPr>
          <p:spPr>
            <a:xfrm>
              <a:off x="11879009" y="0"/>
              <a:ext cx="4458970" cy="5617845"/>
            </a:xfrm>
            <a:custGeom>
              <a:avLst/>
              <a:gdLst/>
              <a:ahLst/>
              <a:cxnLst/>
              <a:rect l="l" t="t" r="r" b="b"/>
              <a:pathLst>
                <a:path w="4458969" h="5617845">
                  <a:moveTo>
                    <a:pt x="152237" y="0"/>
                  </a:moveTo>
                  <a:lnTo>
                    <a:pt x="141445" y="40897"/>
                  </a:lnTo>
                  <a:lnTo>
                    <a:pt x="130129" y="85662"/>
                  </a:lnTo>
                  <a:lnTo>
                    <a:pt x="119266" y="130606"/>
                  </a:lnTo>
                  <a:lnTo>
                    <a:pt x="108859" y="175726"/>
                  </a:lnTo>
                  <a:lnTo>
                    <a:pt x="98909" y="221020"/>
                  </a:lnTo>
                  <a:lnTo>
                    <a:pt x="89419" y="266484"/>
                  </a:lnTo>
                  <a:lnTo>
                    <a:pt x="80393" y="312116"/>
                  </a:lnTo>
                  <a:lnTo>
                    <a:pt x="71832" y="357914"/>
                  </a:lnTo>
                  <a:lnTo>
                    <a:pt x="63739" y="403875"/>
                  </a:lnTo>
                  <a:lnTo>
                    <a:pt x="56117" y="449996"/>
                  </a:lnTo>
                  <a:lnTo>
                    <a:pt x="48967" y="496275"/>
                  </a:lnTo>
                  <a:lnTo>
                    <a:pt x="42294" y="542710"/>
                  </a:lnTo>
                  <a:lnTo>
                    <a:pt x="36099" y="589298"/>
                  </a:lnTo>
                  <a:lnTo>
                    <a:pt x="30385" y="636036"/>
                  </a:lnTo>
                  <a:lnTo>
                    <a:pt x="25154" y="682921"/>
                  </a:lnTo>
                  <a:lnTo>
                    <a:pt x="20409" y="729952"/>
                  </a:lnTo>
                  <a:lnTo>
                    <a:pt x="16153" y="777125"/>
                  </a:lnTo>
                  <a:lnTo>
                    <a:pt x="12388" y="824438"/>
                  </a:lnTo>
                  <a:lnTo>
                    <a:pt x="9117" y="871889"/>
                  </a:lnTo>
                  <a:lnTo>
                    <a:pt x="6342" y="919474"/>
                  </a:lnTo>
                  <a:lnTo>
                    <a:pt x="4065" y="967192"/>
                  </a:lnTo>
                  <a:lnTo>
                    <a:pt x="2290" y="1015040"/>
                  </a:lnTo>
                  <a:lnTo>
                    <a:pt x="1019" y="1063015"/>
                  </a:lnTo>
                  <a:lnTo>
                    <a:pt x="255" y="1111114"/>
                  </a:lnTo>
                  <a:lnTo>
                    <a:pt x="0" y="1159336"/>
                  </a:lnTo>
                  <a:lnTo>
                    <a:pt x="255" y="1207557"/>
                  </a:lnTo>
                  <a:lnTo>
                    <a:pt x="1019" y="1255657"/>
                  </a:lnTo>
                  <a:lnTo>
                    <a:pt x="2290" y="1303631"/>
                  </a:lnTo>
                  <a:lnTo>
                    <a:pt x="4065" y="1351479"/>
                  </a:lnTo>
                  <a:lnTo>
                    <a:pt x="6342" y="1399197"/>
                  </a:lnTo>
                  <a:lnTo>
                    <a:pt x="9117" y="1446782"/>
                  </a:lnTo>
                  <a:lnTo>
                    <a:pt x="12388" y="1494233"/>
                  </a:lnTo>
                  <a:lnTo>
                    <a:pt x="16153" y="1541546"/>
                  </a:lnTo>
                  <a:lnTo>
                    <a:pt x="20409" y="1588719"/>
                  </a:lnTo>
                  <a:lnTo>
                    <a:pt x="25154" y="1635750"/>
                  </a:lnTo>
                  <a:lnTo>
                    <a:pt x="30385" y="1682636"/>
                  </a:lnTo>
                  <a:lnTo>
                    <a:pt x="36099" y="1729374"/>
                  </a:lnTo>
                  <a:lnTo>
                    <a:pt x="42294" y="1775961"/>
                  </a:lnTo>
                  <a:lnTo>
                    <a:pt x="48967" y="1822396"/>
                  </a:lnTo>
                  <a:lnTo>
                    <a:pt x="56117" y="1868675"/>
                  </a:lnTo>
                  <a:lnTo>
                    <a:pt x="63739" y="1914797"/>
                  </a:lnTo>
                  <a:lnTo>
                    <a:pt x="71832" y="1960758"/>
                  </a:lnTo>
                  <a:lnTo>
                    <a:pt x="80393" y="2006555"/>
                  </a:lnTo>
                  <a:lnTo>
                    <a:pt x="89419" y="2052188"/>
                  </a:lnTo>
                  <a:lnTo>
                    <a:pt x="98909" y="2097652"/>
                  </a:lnTo>
                  <a:lnTo>
                    <a:pt x="108859" y="2142945"/>
                  </a:lnTo>
                  <a:lnTo>
                    <a:pt x="119266" y="2188065"/>
                  </a:lnTo>
                  <a:lnTo>
                    <a:pt x="130129" y="2233009"/>
                  </a:lnTo>
                  <a:lnTo>
                    <a:pt x="141445" y="2277775"/>
                  </a:lnTo>
                  <a:lnTo>
                    <a:pt x="153211" y="2322359"/>
                  </a:lnTo>
                  <a:lnTo>
                    <a:pt x="165424" y="2366760"/>
                  </a:lnTo>
                  <a:lnTo>
                    <a:pt x="178082" y="2410975"/>
                  </a:lnTo>
                  <a:lnTo>
                    <a:pt x="191183" y="2455001"/>
                  </a:lnTo>
                  <a:lnTo>
                    <a:pt x="204723" y="2498836"/>
                  </a:lnTo>
                  <a:lnTo>
                    <a:pt x="218701" y="2542477"/>
                  </a:lnTo>
                  <a:lnTo>
                    <a:pt x="233114" y="2585922"/>
                  </a:lnTo>
                  <a:lnTo>
                    <a:pt x="247959" y="2629168"/>
                  </a:lnTo>
                  <a:lnTo>
                    <a:pt x="263233" y="2672212"/>
                  </a:lnTo>
                  <a:lnTo>
                    <a:pt x="278935" y="2715052"/>
                  </a:lnTo>
                  <a:lnTo>
                    <a:pt x="295060" y="2757686"/>
                  </a:lnTo>
                  <a:lnTo>
                    <a:pt x="311608" y="2800110"/>
                  </a:lnTo>
                  <a:lnTo>
                    <a:pt x="328576" y="2842323"/>
                  </a:lnTo>
                  <a:lnTo>
                    <a:pt x="345960" y="2884321"/>
                  </a:lnTo>
                  <a:lnTo>
                    <a:pt x="363758" y="2926102"/>
                  </a:lnTo>
                  <a:lnTo>
                    <a:pt x="381968" y="2967664"/>
                  </a:lnTo>
                  <a:lnTo>
                    <a:pt x="400587" y="3009004"/>
                  </a:lnTo>
                  <a:lnTo>
                    <a:pt x="419613" y="3050120"/>
                  </a:lnTo>
                  <a:lnTo>
                    <a:pt x="439042" y="3091008"/>
                  </a:lnTo>
                  <a:lnTo>
                    <a:pt x="458873" y="3131666"/>
                  </a:lnTo>
                  <a:lnTo>
                    <a:pt x="479103" y="3172092"/>
                  </a:lnTo>
                  <a:lnTo>
                    <a:pt x="499730" y="3212284"/>
                  </a:lnTo>
                  <a:lnTo>
                    <a:pt x="520750" y="3252238"/>
                  </a:lnTo>
                  <a:lnTo>
                    <a:pt x="542161" y="3291952"/>
                  </a:lnTo>
                  <a:lnTo>
                    <a:pt x="563960" y="3331423"/>
                  </a:lnTo>
                  <a:lnTo>
                    <a:pt x="586146" y="3370649"/>
                  </a:lnTo>
                  <a:lnTo>
                    <a:pt x="608716" y="3409628"/>
                  </a:lnTo>
                  <a:lnTo>
                    <a:pt x="631666" y="3448357"/>
                  </a:lnTo>
                  <a:lnTo>
                    <a:pt x="654994" y="3486832"/>
                  </a:lnTo>
                  <a:lnTo>
                    <a:pt x="678699" y="3525053"/>
                  </a:lnTo>
                  <a:lnTo>
                    <a:pt x="702776" y="3563015"/>
                  </a:lnTo>
                  <a:lnTo>
                    <a:pt x="727224" y="3600717"/>
                  </a:lnTo>
                  <a:lnTo>
                    <a:pt x="752041" y="3638156"/>
                  </a:lnTo>
                  <a:lnTo>
                    <a:pt x="777223" y="3675330"/>
                  </a:lnTo>
                  <a:lnTo>
                    <a:pt x="802768" y="3712235"/>
                  </a:lnTo>
                  <a:lnTo>
                    <a:pt x="828673" y="3748870"/>
                  </a:lnTo>
                  <a:lnTo>
                    <a:pt x="854936" y="3785231"/>
                  </a:lnTo>
                  <a:lnTo>
                    <a:pt x="881555" y="3821317"/>
                  </a:lnTo>
                  <a:lnTo>
                    <a:pt x="908526" y="3857124"/>
                  </a:lnTo>
                  <a:lnTo>
                    <a:pt x="935847" y="3892650"/>
                  </a:lnTo>
                  <a:lnTo>
                    <a:pt x="963516" y="3927892"/>
                  </a:lnTo>
                  <a:lnTo>
                    <a:pt x="991530" y="3962849"/>
                  </a:lnTo>
                  <a:lnTo>
                    <a:pt x="1019887" y="3997516"/>
                  </a:lnTo>
                  <a:lnTo>
                    <a:pt x="1048583" y="4031893"/>
                  </a:lnTo>
                  <a:lnTo>
                    <a:pt x="1077617" y="4065976"/>
                  </a:lnTo>
                  <a:lnTo>
                    <a:pt x="1106985" y="4099762"/>
                  </a:lnTo>
                  <a:lnTo>
                    <a:pt x="1136686" y="4133250"/>
                  </a:lnTo>
                  <a:lnTo>
                    <a:pt x="1166716" y="4166436"/>
                  </a:lnTo>
                  <a:lnTo>
                    <a:pt x="1197074" y="4199318"/>
                  </a:lnTo>
                  <a:lnTo>
                    <a:pt x="1227756" y="4231893"/>
                  </a:lnTo>
                  <a:lnTo>
                    <a:pt x="1258760" y="4264160"/>
                  </a:lnTo>
                  <a:lnTo>
                    <a:pt x="1290083" y="4296114"/>
                  </a:lnTo>
                  <a:lnTo>
                    <a:pt x="1321724" y="4327755"/>
                  </a:lnTo>
                  <a:lnTo>
                    <a:pt x="1353678" y="4359078"/>
                  </a:lnTo>
                  <a:lnTo>
                    <a:pt x="1385945" y="4390082"/>
                  </a:lnTo>
                  <a:lnTo>
                    <a:pt x="1418520" y="4420764"/>
                  </a:lnTo>
                  <a:lnTo>
                    <a:pt x="1451402" y="4451122"/>
                  </a:lnTo>
                  <a:lnTo>
                    <a:pt x="1484588" y="4481152"/>
                  </a:lnTo>
                  <a:lnTo>
                    <a:pt x="1518076" y="4510853"/>
                  </a:lnTo>
                  <a:lnTo>
                    <a:pt x="1551862" y="4540221"/>
                  </a:lnTo>
                  <a:lnTo>
                    <a:pt x="1585945" y="4569255"/>
                  </a:lnTo>
                  <a:lnTo>
                    <a:pt x="1620322" y="4597952"/>
                  </a:lnTo>
                  <a:lnTo>
                    <a:pt x="1654989" y="4626308"/>
                  </a:lnTo>
                  <a:lnTo>
                    <a:pt x="1689946" y="4654322"/>
                  </a:lnTo>
                  <a:lnTo>
                    <a:pt x="1725188" y="4681991"/>
                  </a:lnTo>
                  <a:lnTo>
                    <a:pt x="1760715" y="4709312"/>
                  </a:lnTo>
                  <a:lnTo>
                    <a:pt x="1796522" y="4736284"/>
                  </a:lnTo>
                  <a:lnTo>
                    <a:pt x="1832607" y="4762902"/>
                  </a:lnTo>
                  <a:lnTo>
                    <a:pt x="1868968" y="4789165"/>
                  </a:lnTo>
                  <a:lnTo>
                    <a:pt x="1905603" y="4815070"/>
                  </a:lnTo>
                  <a:lnTo>
                    <a:pt x="1942508" y="4840615"/>
                  </a:lnTo>
                  <a:lnTo>
                    <a:pt x="1979682" y="4865797"/>
                  </a:lnTo>
                  <a:lnTo>
                    <a:pt x="2017121" y="4890614"/>
                  </a:lnTo>
                  <a:lnTo>
                    <a:pt x="2054823" y="4915062"/>
                  </a:lnTo>
                  <a:lnTo>
                    <a:pt x="2092785" y="4939140"/>
                  </a:lnTo>
                  <a:lnTo>
                    <a:pt x="2131006" y="4962844"/>
                  </a:lnTo>
                  <a:lnTo>
                    <a:pt x="2169481" y="4986172"/>
                  </a:lnTo>
                  <a:lnTo>
                    <a:pt x="2208210" y="5009123"/>
                  </a:lnTo>
                  <a:lnTo>
                    <a:pt x="2247189" y="5031692"/>
                  </a:lnTo>
                  <a:lnTo>
                    <a:pt x="2286415" y="5053878"/>
                  </a:lnTo>
                  <a:lnTo>
                    <a:pt x="2325887" y="5075677"/>
                  </a:lnTo>
                  <a:lnTo>
                    <a:pt x="2365601" y="5097089"/>
                  </a:lnTo>
                  <a:lnTo>
                    <a:pt x="2405554" y="5118109"/>
                  </a:lnTo>
                  <a:lnTo>
                    <a:pt x="2445746" y="5138735"/>
                  </a:lnTo>
                  <a:lnTo>
                    <a:pt x="2486172" y="5158965"/>
                  </a:lnTo>
                  <a:lnTo>
                    <a:pt x="2526830" y="5178796"/>
                  </a:lnTo>
                  <a:lnTo>
                    <a:pt x="2567719" y="5198225"/>
                  </a:lnTo>
                  <a:lnTo>
                    <a:pt x="2608834" y="5217251"/>
                  </a:lnTo>
                  <a:lnTo>
                    <a:pt x="2650174" y="5235870"/>
                  </a:lnTo>
                  <a:lnTo>
                    <a:pt x="2691736" y="5254080"/>
                  </a:lnTo>
                  <a:lnTo>
                    <a:pt x="2733517" y="5271878"/>
                  </a:lnTo>
                  <a:lnTo>
                    <a:pt x="2775515" y="5289263"/>
                  </a:lnTo>
                  <a:lnTo>
                    <a:pt x="2817728" y="5306230"/>
                  </a:lnTo>
                  <a:lnTo>
                    <a:pt x="2860152" y="5322778"/>
                  </a:lnTo>
                  <a:lnTo>
                    <a:pt x="2902786" y="5338904"/>
                  </a:lnTo>
                  <a:lnTo>
                    <a:pt x="2945626" y="5354605"/>
                  </a:lnTo>
                  <a:lnTo>
                    <a:pt x="2988670" y="5369880"/>
                  </a:lnTo>
                  <a:lnTo>
                    <a:pt x="3031916" y="5384724"/>
                  </a:lnTo>
                  <a:lnTo>
                    <a:pt x="3075361" y="5399137"/>
                  </a:lnTo>
                  <a:lnTo>
                    <a:pt x="3119002" y="5413115"/>
                  </a:lnTo>
                  <a:lnTo>
                    <a:pt x="3162837" y="5426655"/>
                  </a:lnTo>
                  <a:lnTo>
                    <a:pt x="3206863" y="5439756"/>
                  </a:lnTo>
                  <a:lnTo>
                    <a:pt x="3251078" y="5452414"/>
                  </a:lnTo>
                  <a:lnTo>
                    <a:pt x="3295479" y="5464628"/>
                  </a:lnTo>
                  <a:lnTo>
                    <a:pt x="3340063" y="5476393"/>
                  </a:lnTo>
                  <a:lnTo>
                    <a:pt x="3384829" y="5487709"/>
                  </a:lnTo>
                  <a:lnTo>
                    <a:pt x="3429773" y="5498572"/>
                  </a:lnTo>
                  <a:lnTo>
                    <a:pt x="3474893" y="5508979"/>
                  </a:lnTo>
                  <a:lnTo>
                    <a:pt x="3520186" y="5518929"/>
                  </a:lnTo>
                  <a:lnTo>
                    <a:pt x="3565650" y="5528419"/>
                  </a:lnTo>
                  <a:lnTo>
                    <a:pt x="3611283" y="5537445"/>
                  </a:lnTo>
                  <a:lnTo>
                    <a:pt x="3657081" y="5546006"/>
                  </a:lnTo>
                  <a:lnTo>
                    <a:pt x="3703041" y="5554099"/>
                  </a:lnTo>
                  <a:lnTo>
                    <a:pt x="3749163" y="5561722"/>
                  </a:lnTo>
                  <a:lnTo>
                    <a:pt x="3795442" y="5568871"/>
                  </a:lnTo>
                  <a:lnTo>
                    <a:pt x="3841877" y="5575544"/>
                  </a:lnTo>
                  <a:lnTo>
                    <a:pt x="3888465" y="5581739"/>
                  </a:lnTo>
                  <a:lnTo>
                    <a:pt x="3935202" y="5587453"/>
                  </a:lnTo>
                  <a:lnTo>
                    <a:pt x="3982088" y="5592684"/>
                  </a:lnTo>
                  <a:lnTo>
                    <a:pt x="4029119" y="5597429"/>
                  </a:lnTo>
                  <a:lnTo>
                    <a:pt x="4076292" y="5601685"/>
                  </a:lnTo>
                  <a:lnTo>
                    <a:pt x="4123605" y="5605450"/>
                  </a:lnTo>
                  <a:lnTo>
                    <a:pt x="4171056" y="5608722"/>
                  </a:lnTo>
                  <a:lnTo>
                    <a:pt x="4218641" y="5611497"/>
                  </a:lnTo>
                  <a:lnTo>
                    <a:pt x="4266359" y="5613773"/>
                  </a:lnTo>
                  <a:lnTo>
                    <a:pt x="4314207" y="5615548"/>
                  </a:lnTo>
                  <a:lnTo>
                    <a:pt x="4362182" y="5616819"/>
                  </a:lnTo>
                  <a:lnTo>
                    <a:pt x="4410281" y="5617583"/>
                  </a:lnTo>
                  <a:lnTo>
                    <a:pt x="4458502" y="5617839"/>
                  </a:lnTo>
                </a:path>
              </a:pathLst>
            </a:custGeom>
            <a:ln w="72877">
              <a:solidFill>
                <a:srgbClr val="5AC5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object 2">
            <a:extLst>
              <a:ext uri="{FF2B5EF4-FFF2-40B4-BE49-F238E27FC236}">
                <a16:creationId xmlns:a16="http://schemas.microsoft.com/office/drawing/2014/main" id="{32344758-81C0-4CC4-A14F-4735B11C551C}"/>
              </a:ext>
            </a:extLst>
          </p:cNvPr>
          <p:cNvSpPr txBox="1"/>
          <p:nvPr/>
        </p:nvSpPr>
        <p:spPr>
          <a:xfrm>
            <a:off x="774000" y="1497486"/>
            <a:ext cx="4655080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n-US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MAYBEBOP</a:t>
            </a:r>
            <a:endParaRPr sz="4949" dirty="0">
              <a:latin typeface="Goethe FF Clan"/>
              <a:cs typeface="Goethe FF Clan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0FF9159B-580D-4A89-BEB4-C8F5004F59A2}"/>
              </a:ext>
            </a:extLst>
          </p:cNvPr>
          <p:cNvSpPr txBox="1"/>
          <p:nvPr/>
        </p:nvSpPr>
        <p:spPr>
          <a:xfrm>
            <a:off x="12566650" y="1497486"/>
            <a:ext cx="6705600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r">
              <a:spcBef>
                <a:spcPts val="95"/>
              </a:spcBef>
            </a:pPr>
            <a:r>
              <a:rPr lang="en-US"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Pop • Acapella • Band</a:t>
            </a:r>
            <a:endParaRPr sz="4949" dirty="0">
              <a:latin typeface="Goethe FF Clan"/>
              <a:cs typeface="Goethe FF Clan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724FB0F-307E-44C2-8300-93F0C48A04F8}"/>
              </a:ext>
            </a:extLst>
          </p:cNvPr>
          <p:cNvSpPr txBox="1"/>
          <p:nvPr/>
        </p:nvSpPr>
        <p:spPr>
          <a:xfrm>
            <a:off x="18812485" y="5740631"/>
            <a:ext cx="487313" cy="4282440"/>
          </a:xfrm>
          <a:prstGeom prst="rect">
            <a:avLst/>
          </a:prstGeom>
          <a:noFill/>
        </p:spPr>
        <p:txBody>
          <a:bodyPr vert="vert270" wrap="square" lIns="0" tIns="31115" rIns="0" bIns="0" rtlCol="0">
            <a:spAutoFit/>
          </a:bodyPr>
          <a:lstStyle/>
          <a:p>
            <a:pPr marL="12700" marR="5080">
              <a:lnSpc>
                <a:spcPts val="1850"/>
              </a:lnSpc>
              <a:spcBef>
                <a:spcPts val="245"/>
              </a:spcBef>
            </a:pP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</a:rPr>
              <a:t>Foto: </a:t>
            </a:r>
            <a:r>
              <a:rPr sz="1650" spc="-20" dirty="0">
                <a:solidFill>
                  <a:schemeClr val="bg1"/>
                </a:solidFill>
                <a:latin typeface="Goethe FF Clan"/>
                <a:cs typeface="Goethe FF Clan"/>
              </a:rPr>
              <a:t>Britta </a:t>
            </a:r>
            <a:r>
              <a:rPr sz="1650" spc="-25" dirty="0">
                <a:solidFill>
                  <a:schemeClr val="bg1"/>
                </a:solidFill>
                <a:latin typeface="Goethe FF Clan"/>
                <a:cs typeface="Goethe FF Clan"/>
              </a:rPr>
              <a:t>Remke,  https://www.olivergies.de/gies-maybebop.html</a:t>
            </a:r>
            <a:endParaRPr sz="1650" dirty="0">
              <a:solidFill>
                <a:schemeClr val="bg1"/>
              </a:solidFill>
              <a:latin typeface="Goethe FF Clan"/>
              <a:cs typeface="Goethe FF Clan"/>
            </a:endParaRPr>
          </a:p>
        </p:txBody>
      </p:sp>
      <p:sp>
        <p:nvSpPr>
          <p:cNvPr id="8" name="bk object 33">
            <a:extLst>
              <a:ext uri="{FF2B5EF4-FFF2-40B4-BE49-F238E27FC236}">
                <a16:creationId xmlns:a16="http://schemas.microsoft.com/office/drawing/2014/main" id="{362C0420-8221-4C05-9C72-B8A2327CF96D}"/>
              </a:ext>
            </a:extLst>
          </p:cNvPr>
          <p:cNvSpPr/>
          <p:nvPr/>
        </p:nvSpPr>
        <p:spPr>
          <a:xfrm>
            <a:off x="4888824" y="2536100"/>
            <a:ext cx="13016211" cy="759160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effectLst>
            <a:outerShdw dist="317500" dir="288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8">
            <a:extLst>
              <a:ext uri="{FF2B5EF4-FFF2-40B4-BE49-F238E27FC236}">
                <a16:creationId xmlns:a16="http://schemas.microsoft.com/office/drawing/2014/main" id="{FD5E7FD0-172A-44B1-96B1-876BB1935A59}"/>
              </a:ext>
            </a:extLst>
          </p:cNvPr>
          <p:cNvSpPr/>
          <p:nvPr/>
        </p:nvSpPr>
        <p:spPr>
          <a:xfrm>
            <a:off x="0" y="2869022"/>
            <a:ext cx="7723062" cy="79249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1684804A-123F-42E2-BBF2-80D8C7377316}"/>
              </a:ext>
            </a:extLst>
          </p:cNvPr>
          <p:cNvSpPr/>
          <p:nvPr/>
        </p:nvSpPr>
        <p:spPr>
          <a:xfrm>
            <a:off x="2533955" y="0"/>
            <a:ext cx="5770944" cy="57799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91327D0-9B8B-43A2-A492-002B116A7F7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814050" y="5783263"/>
            <a:ext cx="1828800" cy="1828800"/>
          </a:xfrm>
          <a:prstGeom prst="rect">
            <a:avLst/>
          </a:prstGeom>
        </p:spPr>
      </p:pic>
      <p:pic>
        <p:nvPicPr>
          <p:cNvPr id="2" name="Alles das kann nur Musik - MAYBEBO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96929" y="63928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44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3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832D9F2B-F56A-4A9C-83CA-732CB66B1385}"/>
              </a:ext>
            </a:extLst>
          </p:cNvPr>
          <p:cNvSpPr/>
          <p:nvPr/>
        </p:nvSpPr>
        <p:spPr>
          <a:xfrm>
            <a:off x="9347204" y="0"/>
            <a:ext cx="4149090" cy="2112644"/>
          </a:xfrm>
          <a:custGeom>
            <a:avLst/>
            <a:gdLst/>
            <a:ahLst/>
            <a:cxnLst/>
            <a:rect l="l" t="t" r="r" b="b"/>
            <a:pathLst>
              <a:path w="4149090" h="2112645">
                <a:moveTo>
                  <a:pt x="145839" y="0"/>
                </a:moveTo>
                <a:lnTo>
                  <a:pt x="63050" y="143396"/>
                </a:lnTo>
                <a:lnTo>
                  <a:pt x="41067" y="186332"/>
                </a:lnTo>
                <a:lnTo>
                  <a:pt x="23858" y="230417"/>
                </a:lnTo>
                <a:lnTo>
                  <a:pt x="11335" y="275328"/>
                </a:lnTo>
                <a:lnTo>
                  <a:pt x="3411" y="320740"/>
                </a:lnTo>
                <a:lnTo>
                  <a:pt x="0" y="366330"/>
                </a:lnTo>
                <a:lnTo>
                  <a:pt x="1014" y="411775"/>
                </a:lnTo>
                <a:lnTo>
                  <a:pt x="6369" y="456751"/>
                </a:lnTo>
                <a:lnTo>
                  <a:pt x="15975" y="500935"/>
                </a:lnTo>
                <a:lnTo>
                  <a:pt x="29748" y="544002"/>
                </a:lnTo>
                <a:lnTo>
                  <a:pt x="47600" y="585630"/>
                </a:lnTo>
                <a:lnTo>
                  <a:pt x="69444" y="625494"/>
                </a:lnTo>
                <a:lnTo>
                  <a:pt x="95194" y="663271"/>
                </a:lnTo>
                <a:lnTo>
                  <a:pt x="124763" y="698638"/>
                </a:lnTo>
                <a:lnTo>
                  <a:pt x="158064" y="731271"/>
                </a:lnTo>
                <a:lnTo>
                  <a:pt x="195010" y="760847"/>
                </a:lnTo>
                <a:lnTo>
                  <a:pt x="235516" y="787041"/>
                </a:lnTo>
                <a:lnTo>
                  <a:pt x="2421533" y="2049139"/>
                </a:lnTo>
                <a:lnTo>
                  <a:pt x="2464471" y="2071121"/>
                </a:lnTo>
                <a:lnTo>
                  <a:pt x="2508558" y="2088331"/>
                </a:lnTo>
                <a:lnTo>
                  <a:pt x="2553470" y="2100854"/>
                </a:lnTo>
                <a:lnTo>
                  <a:pt x="2598883" y="2108778"/>
                </a:lnTo>
                <a:lnTo>
                  <a:pt x="2644475" y="2112190"/>
                </a:lnTo>
                <a:lnTo>
                  <a:pt x="2689920" y="2111175"/>
                </a:lnTo>
                <a:lnTo>
                  <a:pt x="2734897" y="2105821"/>
                </a:lnTo>
                <a:lnTo>
                  <a:pt x="2779081" y="2096215"/>
                </a:lnTo>
                <a:lnTo>
                  <a:pt x="2822149" y="2082443"/>
                </a:lnTo>
                <a:lnTo>
                  <a:pt x="2863777" y="2064592"/>
                </a:lnTo>
                <a:lnTo>
                  <a:pt x="2903641" y="2042748"/>
                </a:lnTo>
                <a:lnTo>
                  <a:pt x="2941419" y="2016999"/>
                </a:lnTo>
                <a:lnTo>
                  <a:pt x="2976786" y="1987432"/>
                </a:lnTo>
                <a:lnTo>
                  <a:pt x="3009419" y="1954132"/>
                </a:lnTo>
                <a:lnTo>
                  <a:pt x="3038995" y="1917187"/>
                </a:lnTo>
                <a:lnTo>
                  <a:pt x="3065189" y="1876683"/>
                </a:lnTo>
                <a:lnTo>
                  <a:pt x="4148686" y="0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" name="object 8">
            <a:extLst>
              <a:ext uri="{FF2B5EF4-FFF2-40B4-BE49-F238E27FC236}">
                <a16:creationId xmlns:a16="http://schemas.microsoft.com/office/drawing/2014/main" id="{6C3A075C-C676-43F6-B5B1-DC912C83CC7C}"/>
              </a:ext>
            </a:extLst>
          </p:cNvPr>
          <p:cNvSpPr/>
          <p:nvPr/>
        </p:nvSpPr>
        <p:spPr>
          <a:xfrm>
            <a:off x="18154082" y="1256506"/>
            <a:ext cx="1635892" cy="1616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4" name="object 9">
            <a:extLst>
              <a:ext uri="{FF2B5EF4-FFF2-40B4-BE49-F238E27FC236}">
                <a16:creationId xmlns:a16="http://schemas.microsoft.com/office/drawing/2014/main" id="{A39590D1-3C44-4784-981B-BDA96981F55A}"/>
              </a:ext>
            </a:extLst>
          </p:cNvPr>
          <p:cNvSpPr/>
          <p:nvPr/>
        </p:nvSpPr>
        <p:spPr>
          <a:xfrm>
            <a:off x="9315634" y="738114"/>
            <a:ext cx="2383547" cy="23541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00658875-B65F-4292-8B27-8D120080EB68}"/>
              </a:ext>
            </a:extLst>
          </p:cNvPr>
          <p:cNvSpPr txBox="1"/>
          <p:nvPr/>
        </p:nvSpPr>
        <p:spPr>
          <a:xfrm>
            <a:off x="19043650" y="5740631"/>
            <a:ext cx="243656" cy="4282440"/>
          </a:xfrm>
          <a:prstGeom prst="rect">
            <a:avLst/>
          </a:prstGeom>
          <a:noFill/>
        </p:spPr>
        <p:txBody>
          <a:bodyPr vert="vert270" wrap="square" lIns="0" tIns="31115" rIns="0" bIns="0" rtlCol="0">
            <a:spAutoFit/>
          </a:bodyPr>
          <a:lstStyle/>
          <a:p>
            <a:pPr marL="12700" marR="5080">
              <a:lnSpc>
                <a:spcPts val="1850"/>
              </a:lnSpc>
              <a:spcBef>
                <a:spcPts val="245"/>
              </a:spcBef>
            </a:pPr>
            <a:r>
              <a:rPr lang="de-DE" sz="1650" spc="-25" dirty="0">
                <a:solidFill>
                  <a:schemeClr val="bg1"/>
                </a:solidFill>
                <a:latin typeface="Goethe FF Clan"/>
                <a:cs typeface="Goethe FF Clan"/>
              </a:rPr>
              <a:t>Bild: https://www.deepbrain.io</a:t>
            </a:r>
            <a:endParaRPr lang="it-IT" sz="1650" dirty="0">
              <a:solidFill>
                <a:schemeClr val="bg1"/>
              </a:solidFill>
              <a:latin typeface="Goethe FF Clan"/>
              <a:cs typeface="Goethe FF Clan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E935118-E97A-4A32-A974-8C797FD5F2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5309850" y="4359275"/>
            <a:ext cx="3848100" cy="3848100"/>
          </a:xfrm>
          <a:prstGeom prst="rect">
            <a:avLst/>
          </a:prstGeom>
        </p:spPr>
      </p:pic>
      <p:sp>
        <p:nvSpPr>
          <p:cNvPr id="5" name="object 13">
            <a:extLst>
              <a:ext uri="{FF2B5EF4-FFF2-40B4-BE49-F238E27FC236}">
                <a16:creationId xmlns:a16="http://schemas.microsoft.com/office/drawing/2014/main" id="{CE857AEC-2B7F-4273-8E8E-83C139DC43ED}"/>
              </a:ext>
            </a:extLst>
          </p:cNvPr>
          <p:cNvSpPr/>
          <p:nvPr/>
        </p:nvSpPr>
        <p:spPr>
          <a:xfrm>
            <a:off x="12619081" y="1352464"/>
            <a:ext cx="7485009" cy="97886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08FE3FD-47A0-4924-A8C8-833AB13AFB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92000" y="3216275"/>
            <a:ext cx="5105400" cy="5105400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6089650" y="4359275"/>
            <a:ext cx="9753600" cy="5277092"/>
            <a:chOff x="6089650" y="4359275"/>
            <a:chExt cx="9753600" cy="5277092"/>
          </a:xfrm>
        </p:grpSpPr>
        <p:sp>
          <p:nvSpPr>
            <p:cNvPr id="14" name="object 2">
              <a:extLst>
                <a:ext uri="{FF2B5EF4-FFF2-40B4-BE49-F238E27FC236}">
                  <a16:creationId xmlns:a16="http://schemas.microsoft.com/office/drawing/2014/main" id="{58EBE0D6-E7E3-49B5-A66B-0AB9E0BD927D}"/>
                </a:ext>
              </a:extLst>
            </p:cNvPr>
            <p:cNvSpPr txBox="1"/>
            <p:nvPr/>
          </p:nvSpPr>
          <p:spPr>
            <a:xfrm>
              <a:off x="6699250" y="8626475"/>
              <a:ext cx="8763000" cy="100989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40"/>
                </a:spcBef>
              </a:pPr>
              <a:r>
                <a:rPr lang="en-US" sz="3200" b="1" spc="-145" dirty="0">
                  <a:solidFill>
                    <a:srgbClr val="FFFFFF"/>
                  </a:solidFill>
                  <a:latin typeface="Goethe FF Clan"/>
                  <a:cs typeface="Goethe FF Clan"/>
                </a:rPr>
                <a:t>Generative Pre-trained Transformer</a:t>
              </a:r>
            </a:p>
            <a:p>
              <a:pPr marL="12700">
                <a:lnSpc>
                  <a:spcPct val="100000"/>
                </a:lnSpc>
                <a:spcBef>
                  <a:spcPts val="140"/>
                </a:spcBef>
              </a:pPr>
              <a:r>
                <a:rPr lang="en-US" sz="3200" i="1" spc="-145" dirty="0" err="1">
                  <a:solidFill>
                    <a:srgbClr val="FFFFFF"/>
                  </a:solidFill>
                  <a:latin typeface="Goethe FF Clan"/>
                  <a:cs typeface="Goethe FF Clan"/>
                </a:rPr>
                <a:t>generierender</a:t>
              </a:r>
              <a:r>
                <a:rPr lang="en-US" sz="3200" i="1" spc="-145" dirty="0">
                  <a:solidFill>
                    <a:srgbClr val="FFFFFF"/>
                  </a:solidFill>
                  <a:latin typeface="Goethe FF Clan"/>
                  <a:cs typeface="Goethe FF Clan"/>
                </a:rPr>
                <a:t> </a:t>
              </a:r>
              <a:r>
                <a:rPr lang="en-US" sz="3200" i="1" spc="-145" dirty="0" err="1">
                  <a:solidFill>
                    <a:srgbClr val="FFFFFF"/>
                  </a:solidFill>
                  <a:latin typeface="Goethe FF Clan"/>
                  <a:cs typeface="Goethe FF Clan"/>
                </a:rPr>
                <a:t>vortrainierter</a:t>
              </a:r>
              <a:r>
                <a:rPr lang="en-US" sz="3200" i="1" spc="-145" dirty="0">
                  <a:solidFill>
                    <a:srgbClr val="FFFFFF"/>
                  </a:solidFill>
                  <a:latin typeface="Goethe FF Clan"/>
                  <a:cs typeface="Goethe FF Clan"/>
                </a:rPr>
                <a:t> </a:t>
              </a:r>
              <a:r>
                <a:rPr lang="en-US" sz="3200" i="1" spc="-145" dirty="0" err="1">
                  <a:solidFill>
                    <a:srgbClr val="FFFFFF"/>
                  </a:solidFill>
                  <a:latin typeface="Goethe FF Clan"/>
                  <a:cs typeface="Goethe FF Clan"/>
                </a:rPr>
                <a:t>Transformator</a:t>
              </a:r>
              <a:endParaRPr lang="en-US" sz="3200" i="1" dirty="0">
                <a:latin typeface="Goethe FF Clan"/>
                <a:cs typeface="Goethe FF Clan"/>
              </a:endParaRPr>
            </a:p>
          </p:txBody>
        </p:sp>
        <p:sp>
          <p:nvSpPr>
            <p:cNvPr id="15" name="object 2">
              <a:extLst>
                <a:ext uri="{FF2B5EF4-FFF2-40B4-BE49-F238E27FC236}">
                  <a16:creationId xmlns:a16="http://schemas.microsoft.com/office/drawing/2014/main" id="{FD7660A4-ADBF-4337-B6C7-EABE4E84FA25}"/>
                </a:ext>
              </a:extLst>
            </p:cNvPr>
            <p:cNvSpPr txBox="1"/>
            <p:nvPr/>
          </p:nvSpPr>
          <p:spPr>
            <a:xfrm>
              <a:off x="6089650" y="4359275"/>
              <a:ext cx="9753600" cy="255133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40"/>
                </a:spcBef>
              </a:pPr>
              <a:r>
                <a:rPr lang="en-US" sz="16500" b="1" spc="-145" dirty="0" err="1">
                  <a:solidFill>
                    <a:srgbClr val="FFFFFF"/>
                  </a:solidFill>
                  <a:latin typeface="Goethe FF Clan"/>
                  <a:cs typeface="Goethe FF Clan"/>
                </a:rPr>
                <a:t>ChatGPT</a:t>
              </a:r>
              <a:endParaRPr lang="en-US" sz="16500" i="1" dirty="0">
                <a:latin typeface="Goethe FF Clan"/>
                <a:cs typeface="Goethe FF Clan"/>
              </a:endParaRPr>
            </a:p>
          </p:txBody>
        </p:sp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03F95814-B58B-4C05-87A1-B4010E887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13176250" y="6721475"/>
              <a:ext cx="666750" cy="1943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299773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Овал 60">
            <a:extLst>
              <a:ext uri="{FF2B5EF4-FFF2-40B4-BE49-F238E27FC236}">
                <a16:creationId xmlns:a16="http://schemas.microsoft.com/office/drawing/2014/main" id="{F5861256-DE1F-4379-9873-123C25534CD2}"/>
              </a:ext>
            </a:extLst>
          </p:cNvPr>
          <p:cNvSpPr/>
          <p:nvPr/>
        </p:nvSpPr>
        <p:spPr>
          <a:xfrm>
            <a:off x="7385050" y="2911475"/>
            <a:ext cx="4876800" cy="4876800"/>
          </a:xfrm>
          <a:prstGeom prst="ellipse">
            <a:avLst/>
          </a:prstGeom>
          <a:solidFill>
            <a:schemeClr val="bg1"/>
          </a:solidFill>
          <a:ln w="0">
            <a:noFill/>
          </a:ln>
          <a:effectLst>
            <a:outerShdw dist="254000" dir="9720000" algn="ctr" rotWithShape="0">
              <a:srgbClr val="5AC8F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[[</a:t>
            </a:r>
            <a:endParaRPr lang="ru-RU" dirty="0"/>
          </a:p>
        </p:txBody>
      </p:sp>
      <p:sp>
        <p:nvSpPr>
          <p:cNvPr id="2" name="object 2"/>
          <p:cNvSpPr/>
          <p:nvPr/>
        </p:nvSpPr>
        <p:spPr>
          <a:xfrm>
            <a:off x="2841038" y="1465924"/>
            <a:ext cx="4116705" cy="843279"/>
          </a:xfrm>
          <a:custGeom>
            <a:avLst/>
            <a:gdLst/>
            <a:ahLst/>
            <a:cxnLst/>
            <a:rect l="l" t="t" r="r" b="b"/>
            <a:pathLst>
              <a:path w="4116704" h="843280">
                <a:moveTo>
                  <a:pt x="3694735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694735" y="842707"/>
                </a:lnTo>
                <a:lnTo>
                  <a:pt x="3743874" y="839872"/>
                </a:lnTo>
                <a:lnTo>
                  <a:pt x="3791347" y="831579"/>
                </a:lnTo>
                <a:lnTo>
                  <a:pt x="3836840" y="818143"/>
                </a:lnTo>
                <a:lnTo>
                  <a:pt x="3880036" y="799881"/>
                </a:lnTo>
                <a:lnTo>
                  <a:pt x="3920618" y="777108"/>
                </a:lnTo>
                <a:lnTo>
                  <a:pt x="3958272" y="750142"/>
                </a:lnTo>
                <a:lnTo>
                  <a:pt x="3992679" y="719297"/>
                </a:lnTo>
                <a:lnTo>
                  <a:pt x="4023525" y="684891"/>
                </a:lnTo>
                <a:lnTo>
                  <a:pt x="4050492" y="647239"/>
                </a:lnTo>
                <a:lnTo>
                  <a:pt x="4073266" y="606657"/>
                </a:lnTo>
                <a:lnTo>
                  <a:pt x="4091529" y="563462"/>
                </a:lnTo>
                <a:lnTo>
                  <a:pt x="4104965" y="517970"/>
                </a:lnTo>
                <a:lnTo>
                  <a:pt x="4113259" y="470497"/>
                </a:lnTo>
                <a:lnTo>
                  <a:pt x="4116094" y="421358"/>
                </a:lnTo>
                <a:lnTo>
                  <a:pt x="4113259" y="372218"/>
                </a:lnTo>
                <a:lnTo>
                  <a:pt x="4104965" y="324743"/>
                </a:lnTo>
                <a:lnTo>
                  <a:pt x="4091529" y="279249"/>
                </a:lnTo>
                <a:lnTo>
                  <a:pt x="4073266" y="236053"/>
                </a:lnTo>
                <a:lnTo>
                  <a:pt x="4050492" y="195471"/>
                </a:lnTo>
                <a:lnTo>
                  <a:pt x="4023525" y="157818"/>
                </a:lnTo>
                <a:lnTo>
                  <a:pt x="3992679" y="123411"/>
                </a:lnTo>
                <a:lnTo>
                  <a:pt x="3958272" y="92566"/>
                </a:lnTo>
                <a:lnTo>
                  <a:pt x="3920618" y="65599"/>
                </a:lnTo>
                <a:lnTo>
                  <a:pt x="3880036" y="42826"/>
                </a:lnTo>
                <a:lnTo>
                  <a:pt x="3836840" y="24564"/>
                </a:lnTo>
                <a:lnTo>
                  <a:pt x="3791347" y="11128"/>
                </a:lnTo>
                <a:lnTo>
                  <a:pt x="3743874" y="2834"/>
                </a:lnTo>
                <a:lnTo>
                  <a:pt x="36947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3117850" y="1616075"/>
            <a:ext cx="3733800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spc="-20" dirty="0">
                <a:solidFill>
                  <a:srgbClr val="000000"/>
                </a:solidFill>
              </a:rPr>
              <a:t>Sportfreunde</a:t>
            </a:r>
            <a:r>
              <a:rPr sz="2900" spc="-114" dirty="0">
                <a:solidFill>
                  <a:srgbClr val="000000"/>
                </a:solidFill>
              </a:rPr>
              <a:t> </a:t>
            </a:r>
            <a:r>
              <a:rPr sz="2900" spc="-31" dirty="0">
                <a:solidFill>
                  <a:srgbClr val="000000"/>
                </a:solidFill>
              </a:rPr>
              <a:t>Stiller</a:t>
            </a:r>
            <a:endParaRPr sz="2900" dirty="0"/>
          </a:p>
        </p:txBody>
      </p:sp>
      <p:sp>
        <p:nvSpPr>
          <p:cNvPr id="4" name="object 4"/>
          <p:cNvSpPr/>
          <p:nvPr/>
        </p:nvSpPr>
        <p:spPr>
          <a:xfrm>
            <a:off x="7819722" y="1465924"/>
            <a:ext cx="4116705" cy="843279"/>
          </a:xfrm>
          <a:custGeom>
            <a:avLst/>
            <a:gdLst/>
            <a:ahLst/>
            <a:cxnLst/>
            <a:rect l="l" t="t" r="r" b="b"/>
            <a:pathLst>
              <a:path w="4116704" h="843280">
                <a:moveTo>
                  <a:pt x="3694735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694735" y="842707"/>
                </a:lnTo>
                <a:lnTo>
                  <a:pt x="3743874" y="839872"/>
                </a:lnTo>
                <a:lnTo>
                  <a:pt x="3791347" y="831579"/>
                </a:lnTo>
                <a:lnTo>
                  <a:pt x="3836840" y="818143"/>
                </a:lnTo>
                <a:lnTo>
                  <a:pt x="3880036" y="799881"/>
                </a:lnTo>
                <a:lnTo>
                  <a:pt x="3920618" y="777108"/>
                </a:lnTo>
                <a:lnTo>
                  <a:pt x="3958272" y="750142"/>
                </a:lnTo>
                <a:lnTo>
                  <a:pt x="3992679" y="719297"/>
                </a:lnTo>
                <a:lnTo>
                  <a:pt x="4023525" y="684891"/>
                </a:lnTo>
                <a:lnTo>
                  <a:pt x="4050492" y="647239"/>
                </a:lnTo>
                <a:lnTo>
                  <a:pt x="4073266" y="606657"/>
                </a:lnTo>
                <a:lnTo>
                  <a:pt x="4091529" y="563462"/>
                </a:lnTo>
                <a:lnTo>
                  <a:pt x="4104965" y="517970"/>
                </a:lnTo>
                <a:lnTo>
                  <a:pt x="4113259" y="470497"/>
                </a:lnTo>
                <a:lnTo>
                  <a:pt x="4116094" y="421358"/>
                </a:lnTo>
                <a:lnTo>
                  <a:pt x="4113259" y="372218"/>
                </a:lnTo>
                <a:lnTo>
                  <a:pt x="4104965" y="324743"/>
                </a:lnTo>
                <a:lnTo>
                  <a:pt x="4091529" y="279249"/>
                </a:lnTo>
                <a:lnTo>
                  <a:pt x="4073266" y="236053"/>
                </a:lnTo>
                <a:lnTo>
                  <a:pt x="4050492" y="195471"/>
                </a:lnTo>
                <a:lnTo>
                  <a:pt x="4023525" y="157818"/>
                </a:lnTo>
                <a:lnTo>
                  <a:pt x="3992679" y="123411"/>
                </a:lnTo>
                <a:lnTo>
                  <a:pt x="3958272" y="92566"/>
                </a:lnTo>
                <a:lnTo>
                  <a:pt x="3920618" y="65599"/>
                </a:lnTo>
                <a:lnTo>
                  <a:pt x="3880036" y="42826"/>
                </a:lnTo>
                <a:lnTo>
                  <a:pt x="3836840" y="24564"/>
                </a:lnTo>
                <a:lnTo>
                  <a:pt x="3791347" y="11128"/>
                </a:lnTo>
                <a:lnTo>
                  <a:pt x="3743874" y="2834"/>
                </a:lnTo>
                <a:lnTo>
                  <a:pt x="36947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5" name="object 5"/>
          <p:cNvSpPr txBox="1"/>
          <p:nvPr/>
        </p:nvSpPr>
        <p:spPr>
          <a:xfrm>
            <a:off x="8375650" y="1616075"/>
            <a:ext cx="2961306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5" dirty="0">
                <a:latin typeface="Goethe FF Clan"/>
                <a:cs typeface="Goethe FF Clan"/>
              </a:rPr>
              <a:t>Wir </a:t>
            </a:r>
            <a:r>
              <a:rPr sz="2900" b="1" spc="-11" dirty="0">
                <a:latin typeface="Goethe FF Clan"/>
                <a:cs typeface="Goethe FF Clan"/>
              </a:rPr>
              <a:t>sind</a:t>
            </a:r>
            <a:r>
              <a:rPr sz="2900" b="1" spc="-161" dirty="0">
                <a:latin typeface="Goethe FF Clan"/>
                <a:cs typeface="Goethe FF Clan"/>
              </a:rPr>
              <a:t> </a:t>
            </a:r>
            <a:r>
              <a:rPr sz="2900" b="1" spc="-20" dirty="0">
                <a:latin typeface="Goethe FF Clan"/>
                <a:cs typeface="Goethe FF Clan"/>
              </a:rPr>
              <a:t>Helden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910140" y="1465924"/>
            <a:ext cx="4743449" cy="843279"/>
          </a:xfrm>
          <a:custGeom>
            <a:avLst/>
            <a:gdLst/>
            <a:ahLst/>
            <a:cxnLst/>
            <a:rect l="l" t="t" r="r" b="b"/>
            <a:pathLst>
              <a:path w="4743450" h="843280">
                <a:moveTo>
                  <a:pt x="4321952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4321952" y="842707"/>
                </a:lnTo>
                <a:lnTo>
                  <a:pt x="4371092" y="839872"/>
                </a:lnTo>
                <a:lnTo>
                  <a:pt x="4418567" y="831579"/>
                </a:lnTo>
                <a:lnTo>
                  <a:pt x="4464061" y="818143"/>
                </a:lnTo>
                <a:lnTo>
                  <a:pt x="4507257" y="799881"/>
                </a:lnTo>
                <a:lnTo>
                  <a:pt x="4547840" y="777108"/>
                </a:lnTo>
                <a:lnTo>
                  <a:pt x="4585492" y="750142"/>
                </a:lnTo>
                <a:lnTo>
                  <a:pt x="4619899" y="719297"/>
                </a:lnTo>
                <a:lnTo>
                  <a:pt x="4650744" y="684891"/>
                </a:lnTo>
                <a:lnTo>
                  <a:pt x="4677711" y="647239"/>
                </a:lnTo>
                <a:lnTo>
                  <a:pt x="4700484" y="606657"/>
                </a:lnTo>
                <a:lnTo>
                  <a:pt x="4718747" y="563462"/>
                </a:lnTo>
                <a:lnTo>
                  <a:pt x="4732182" y="517970"/>
                </a:lnTo>
                <a:lnTo>
                  <a:pt x="4740476" y="470497"/>
                </a:lnTo>
                <a:lnTo>
                  <a:pt x="4743311" y="421358"/>
                </a:lnTo>
                <a:lnTo>
                  <a:pt x="4740476" y="372218"/>
                </a:lnTo>
                <a:lnTo>
                  <a:pt x="4732182" y="324743"/>
                </a:lnTo>
                <a:lnTo>
                  <a:pt x="4718747" y="279249"/>
                </a:lnTo>
                <a:lnTo>
                  <a:pt x="4700484" y="236053"/>
                </a:lnTo>
                <a:lnTo>
                  <a:pt x="4677711" y="195471"/>
                </a:lnTo>
                <a:lnTo>
                  <a:pt x="4650744" y="157818"/>
                </a:lnTo>
                <a:lnTo>
                  <a:pt x="4619899" y="123411"/>
                </a:lnTo>
                <a:lnTo>
                  <a:pt x="4585492" y="92566"/>
                </a:lnTo>
                <a:lnTo>
                  <a:pt x="4547840" y="65599"/>
                </a:lnTo>
                <a:lnTo>
                  <a:pt x="4507257" y="42826"/>
                </a:lnTo>
                <a:lnTo>
                  <a:pt x="4464061" y="24564"/>
                </a:lnTo>
                <a:lnTo>
                  <a:pt x="4418567" y="11128"/>
                </a:lnTo>
                <a:lnTo>
                  <a:pt x="4371092" y="2834"/>
                </a:lnTo>
                <a:lnTo>
                  <a:pt x="43219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7" name="object 7"/>
          <p:cNvSpPr txBox="1"/>
          <p:nvPr/>
        </p:nvSpPr>
        <p:spPr>
          <a:xfrm>
            <a:off x="13557250" y="1692275"/>
            <a:ext cx="3827176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4" dirty="0">
                <a:latin typeface="Goethe FF Clan"/>
                <a:cs typeface="Goethe FF Clan"/>
              </a:rPr>
              <a:t>Herbert</a:t>
            </a:r>
            <a:r>
              <a:rPr sz="2900" b="1" spc="-134" dirty="0">
                <a:latin typeface="Goethe FF Clan"/>
                <a:cs typeface="Goethe FF Clan"/>
              </a:rPr>
              <a:t> </a:t>
            </a:r>
            <a:r>
              <a:rPr sz="2900" b="1" spc="-35" dirty="0">
                <a:latin typeface="Goethe FF Clan"/>
                <a:cs typeface="Goethe FF Clan"/>
              </a:rPr>
              <a:t>Grönemeyer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72736" y="2486206"/>
            <a:ext cx="3903345" cy="843279"/>
          </a:xfrm>
          <a:custGeom>
            <a:avLst/>
            <a:gdLst/>
            <a:ahLst/>
            <a:cxnLst/>
            <a:rect l="l" t="t" r="r" b="b"/>
            <a:pathLst>
              <a:path w="3903345" h="843279">
                <a:moveTo>
                  <a:pt x="3481684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481684" y="842707"/>
                </a:lnTo>
                <a:lnTo>
                  <a:pt x="3530824" y="839872"/>
                </a:lnTo>
                <a:lnTo>
                  <a:pt x="3578299" y="831579"/>
                </a:lnTo>
                <a:lnTo>
                  <a:pt x="3623793" y="818143"/>
                </a:lnTo>
                <a:lnTo>
                  <a:pt x="3666989" y="799881"/>
                </a:lnTo>
                <a:lnTo>
                  <a:pt x="3707572" y="777108"/>
                </a:lnTo>
                <a:lnTo>
                  <a:pt x="3745225" y="750142"/>
                </a:lnTo>
                <a:lnTo>
                  <a:pt x="3779632" y="719297"/>
                </a:lnTo>
                <a:lnTo>
                  <a:pt x="3810477" y="684891"/>
                </a:lnTo>
                <a:lnTo>
                  <a:pt x="3837444" y="647239"/>
                </a:lnTo>
                <a:lnTo>
                  <a:pt x="3860216" y="606657"/>
                </a:lnTo>
                <a:lnTo>
                  <a:pt x="3878479" y="563462"/>
                </a:lnTo>
                <a:lnTo>
                  <a:pt x="3891915" y="517970"/>
                </a:lnTo>
                <a:lnTo>
                  <a:pt x="3900208" y="470497"/>
                </a:lnTo>
                <a:lnTo>
                  <a:pt x="3903043" y="421358"/>
                </a:lnTo>
                <a:lnTo>
                  <a:pt x="3900208" y="372218"/>
                </a:lnTo>
                <a:lnTo>
                  <a:pt x="3891915" y="324743"/>
                </a:lnTo>
                <a:lnTo>
                  <a:pt x="3878479" y="279249"/>
                </a:lnTo>
                <a:lnTo>
                  <a:pt x="3860216" y="236053"/>
                </a:lnTo>
                <a:lnTo>
                  <a:pt x="3837444" y="195471"/>
                </a:lnTo>
                <a:lnTo>
                  <a:pt x="3810477" y="157818"/>
                </a:lnTo>
                <a:lnTo>
                  <a:pt x="3779632" y="123411"/>
                </a:lnTo>
                <a:lnTo>
                  <a:pt x="3745225" y="92566"/>
                </a:lnTo>
                <a:lnTo>
                  <a:pt x="3707572" y="65599"/>
                </a:lnTo>
                <a:lnTo>
                  <a:pt x="3666989" y="42826"/>
                </a:lnTo>
                <a:lnTo>
                  <a:pt x="3623793" y="24564"/>
                </a:lnTo>
                <a:lnTo>
                  <a:pt x="3578299" y="11128"/>
                </a:lnTo>
                <a:lnTo>
                  <a:pt x="3530824" y="2834"/>
                </a:lnTo>
                <a:lnTo>
                  <a:pt x="34816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9" name="object 9"/>
          <p:cNvSpPr txBox="1"/>
          <p:nvPr/>
        </p:nvSpPr>
        <p:spPr>
          <a:xfrm>
            <a:off x="1441450" y="2682875"/>
            <a:ext cx="3406488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1" dirty="0">
                <a:latin typeface="Goethe FF Clan"/>
                <a:cs typeface="Goethe FF Clan"/>
              </a:rPr>
              <a:t>Anna</a:t>
            </a:r>
            <a:r>
              <a:rPr sz="2900" b="1" spc="-125" dirty="0">
                <a:latin typeface="Goethe FF Clan"/>
                <a:cs typeface="Goethe FF Clan"/>
              </a:rPr>
              <a:t> </a:t>
            </a:r>
            <a:r>
              <a:rPr sz="2900" b="1" spc="-20" dirty="0">
                <a:latin typeface="Goethe FF Clan"/>
                <a:cs typeface="Goethe FF Clan"/>
              </a:rPr>
              <a:t>Depenbusch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3654784" y="2486206"/>
            <a:ext cx="3683636" cy="843279"/>
          </a:xfrm>
          <a:custGeom>
            <a:avLst/>
            <a:gdLst/>
            <a:ahLst/>
            <a:cxnLst/>
            <a:rect l="l" t="t" r="r" b="b"/>
            <a:pathLst>
              <a:path w="3683634" h="843279">
                <a:moveTo>
                  <a:pt x="3262288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262288" y="842707"/>
                </a:lnTo>
                <a:lnTo>
                  <a:pt x="3311426" y="839872"/>
                </a:lnTo>
                <a:lnTo>
                  <a:pt x="3358899" y="831579"/>
                </a:lnTo>
                <a:lnTo>
                  <a:pt x="3404391" y="818143"/>
                </a:lnTo>
                <a:lnTo>
                  <a:pt x="3447586" y="799881"/>
                </a:lnTo>
                <a:lnTo>
                  <a:pt x="3488168" y="777108"/>
                </a:lnTo>
                <a:lnTo>
                  <a:pt x="3525820" y="750142"/>
                </a:lnTo>
                <a:lnTo>
                  <a:pt x="3560226" y="719297"/>
                </a:lnTo>
                <a:lnTo>
                  <a:pt x="3591071" y="684891"/>
                </a:lnTo>
                <a:lnTo>
                  <a:pt x="3618037" y="647239"/>
                </a:lnTo>
                <a:lnTo>
                  <a:pt x="3640810" y="606657"/>
                </a:lnTo>
                <a:lnTo>
                  <a:pt x="3659072" y="563462"/>
                </a:lnTo>
                <a:lnTo>
                  <a:pt x="3672508" y="517970"/>
                </a:lnTo>
                <a:lnTo>
                  <a:pt x="3680801" y="470497"/>
                </a:lnTo>
                <a:lnTo>
                  <a:pt x="3683636" y="421358"/>
                </a:lnTo>
                <a:lnTo>
                  <a:pt x="3680801" y="372218"/>
                </a:lnTo>
                <a:lnTo>
                  <a:pt x="3672508" y="324743"/>
                </a:lnTo>
                <a:lnTo>
                  <a:pt x="3659072" y="279249"/>
                </a:lnTo>
                <a:lnTo>
                  <a:pt x="3640810" y="236053"/>
                </a:lnTo>
                <a:lnTo>
                  <a:pt x="3618037" y="195471"/>
                </a:lnTo>
                <a:lnTo>
                  <a:pt x="3591071" y="157818"/>
                </a:lnTo>
                <a:lnTo>
                  <a:pt x="3560226" y="123411"/>
                </a:lnTo>
                <a:lnTo>
                  <a:pt x="3525820" y="92566"/>
                </a:lnTo>
                <a:lnTo>
                  <a:pt x="3488168" y="65599"/>
                </a:lnTo>
                <a:lnTo>
                  <a:pt x="3447586" y="42826"/>
                </a:lnTo>
                <a:lnTo>
                  <a:pt x="3404391" y="24564"/>
                </a:lnTo>
                <a:lnTo>
                  <a:pt x="3358899" y="11128"/>
                </a:lnTo>
                <a:lnTo>
                  <a:pt x="3311426" y="2834"/>
                </a:lnTo>
                <a:lnTo>
                  <a:pt x="32622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1" name="object 11"/>
          <p:cNvSpPr txBox="1"/>
          <p:nvPr/>
        </p:nvSpPr>
        <p:spPr>
          <a:xfrm>
            <a:off x="14293124" y="2682875"/>
            <a:ext cx="2693125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35" dirty="0">
                <a:latin typeface="Goethe FF Clan"/>
                <a:cs typeface="Goethe FF Clan"/>
              </a:rPr>
              <a:t>Xavier</a:t>
            </a:r>
            <a:r>
              <a:rPr sz="2900" b="1" spc="-106" dirty="0">
                <a:latin typeface="Goethe FF Clan"/>
                <a:cs typeface="Goethe FF Clan"/>
              </a:rPr>
              <a:t> </a:t>
            </a:r>
            <a:r>
              <a:rPr sz="2900" b="1" spc="-20" dirty="0">
                <a:latin typeface="Goethe FF Clan"/>
                <a:cs typeface="Goethe FF Clan"/>
              </a:rPr>
              <a:t>Naidoo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021101" y="3506486"/>
            <a:ext cx="3256915" cy="843279"/>
          </a:xfrm>
          <a:custGeom>
            <a:avLst/>
            <a:gdLst/>
            <a:ahLst/>
            <a:cxnLst/>
            <a:rect l="l" t="t" r="r" b="b"/>
            <a:pathLst>
              <a:path w="3256915" h="843279">
                <a:moveTo>
                  <a:pt x="2835494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835494" y="842707"/>
                </a:lnTo>
                <a:lnTo>
                  <a:pt x="2884635" y="839872"/>
                </a:lnTo>
                <a:lnTo>
                  <a:pt x="2932110" y="831579"/>
                </a:lnTo>
                <a:lnTo>
                  <a:pt x="2977603" y="818143"/>
                </a:lnTo>
                <a:lnTo>
                  <a:pt x="3020800" y="799881"/>
                </a:lnTo>
                <a:lnTo>
                  <a:pt x="3061382" y="777108"/>
                </a:lnTo>
                <a:lnTo>
                  <a:pt x="3099035" y="750142"/>
                </a:lnTo>
                <a:lnTo>
                  <a:pt x="3133442" y="719297"/>
                </a:lnTo>
                <a:lnTo>
                  <a:pt x="3164287" y="684891"/>
                </a:lnTo>
                <a:lnTo>
                  <a:pt x="3191254" y="647239"/>
                </a:lnTo>
                <a:lnTo>
                  <a:pt x="3214027" y="606657"/>
                </a:lnTo>
                <a:lnTo>
                  <a:pt x="3232289" y="563462"/>
                </a:lnTo>
                <a:lnTo>
                  <a:pt x="3245725" y="517970"/>
                </a:lnTo>
                <a:lnTo>
                  <a:pt x="3254019" y="470497"/>
                </a:lnTo>
                <a:lnTo>
                  <a:pt x="3256853" y="421358"/>
                </a:lnTo>
                <a:lnTo>
                  <a:pt x="3254019" y="372218"/>
                </a:lnTo>
                <a:lnTo>
                  <a:pt x="3245725" y="324743"/>
                </a:lnTo>
                <a:lnTo>
                  <a:pt x="3232289" y="279249"/>
                </a:lnTo>
                <a:lnTo>
                  <a:pt x="3214027" y="236053"/>
                </a:lnTo>
                <a:lnTo>
                  <a:pt x="3191254" y="195471"/>
                </a:lnTo>
                <a:lnTo>
                  <a:pt x="3164287" y="157818"/>
                </a:lnTo>
                <a:lnTo>
                  <a:pt x="3133442" y="123411"/>
                </a:lnTo>
                <a:lnTo>
                  <a:pt x="3099035" y="92566"/>
                </a:lnTo>
                <a:lnTo>
                  <a:pt x="3061382" y="65599"/>
                </a:lnTo>
                <a:lnTo>
                  <a:pt x="3020800" y="42826"/>
                </a:lnTo>
                <a:lnTo>
                  <a:pt x="2977603" y="24564"/>
                </a:lnTo>
                <a:lnTo>
                  <a:pt x="2932110" y="11128"/>
                </a:lnTo>
                <a:lnTo>
                  <a:pt x="2884635" y="2834"/>
                </a:lnTo>
                <a:lnTo>
                  <a:pt x="28354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3" name="object 13"/>
          <p:cNvSpPr txBox="1"/>
          <p:nvPr/>
        </p:nvSpPr>
        <p:spPr>
          <a:xfrm>
            <a:off x="3451327" y="3673475"/>
            <a:ext cx="2790723" cy="4784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4" dirty="0">
                <a:latin typeface="Goethe FF Clan"/>
                <a:cs typeface="Goethe FF Clan"/>
              </a:rPr>
              <a:t>Max</a:t>
            </a:r>
            <a:r>
              <a:rPr sz="2900" b="1" spc="-99" dirty="0">
                <a:latin typeface="Goethe FF Clan"/>
                <a:cs typeface="Goethe FF Clan"/>
              </a:rPr>
              <a:t> </a:t>
            </a:r>
            <a:r>
              <a:rPr sz="2900" b="1" spc="-24" dirty="0">
                <a:latin typeface="Goethe FF Clan"/>
                <a:cs typeface="Goethe FF Clan"/>
              </a:rPr>
              <a:t>Giesinger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2489314" y="3506486"/>
            <a:ext cx="3256915" cy="843279"/>
          </a:xfrm>
          <a:custGeom>
            <a:avLst/>
            <a:gdLst/>
            <a:ahLst/>
            <a:cxnLst/>
            <a:rect l="l" t="t" r="r" b="b"/>
            <a:pathLst>
              <a:path w="3256915" h="843279">
                <a:moveTo>
                  <a:pt x="2835494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835494" y="842707"/>
                </a:lnTo>
                <a:lnTo>
                  <a:pt x="2884635" y="839872"/>
                </a:lnTo>
                <a:lnTo>
                  <a:pt x="2932110" y="831579"/>
                </a:lnTo>
                <a:lnTo>
                  <a:pt x="2977603" y="818143"/>
                </a:lnTo>
                <a:lnTo>
                  <a:pt x="3020800" y="799881"/>
                </a:lnTo>
                <a:lnTo>
                  <a:pt x="3061382" y="777108"/>
                </a:lnTo>
                <a:lnTo>
                  <a:pt x="3099035" y="750142"/>
                </a:lnTo>
                <a:lnTo>
                  <a:pt x="3133442" y="719297"/>
                </a:lnTo>
                <a:lnTo>
                  <a:pt x="3164287" y="684891"/>
                </a:lnTo>
                <a:lnTo>
                  <a:pt x="3191254" y="647239"/>
                </a:lnTo>
                <a:lnTo>
                  <a:pt x="3214027" y="606657"/>
                </a:lnTo>
                <a:lnTo>
                  <a:pt x="3232289" y="563462"/>
                </a:lnTo>
                <a:lnTo>
                  <a:pt x="3245725" y="517970"/>
                </a:lnTo>
                <a:lnTo>
                  <a:pt x="3254019" y="470497"/>
                </a:lnTo>
                <a:lnTo>
                  <a:pt x="3256853" y="421358"/>
                </a:lnTo>
                <a:lnTo>
                  <a:pt x="3254019" y="372218"/>
                </a:lnTo>
                <a:lnTo>
                  <a:pt x="3245725" y="324743"/>
                </a:lnTo>
                <a:lnTo>
                  <a:pt x="3232289" y="279249"/>
                </a:lnTo>
                <a:lnTo>
                  <a:pt x="3214027" y="236053"/>
                </a:lnTo>
                <a:lnTo>
                  <a:pt x="3191254" y="195471"/>
                </a:lnTo>
                <a:lnTo>
                  <a:pt x="3164287" y="157818"/>
                </a:lnTo>
                <a:lnTo>
                  <a:pt x="3133442" y="123411"/>
                </a:lnTo>
                <a:lnTo>
                  <a:pt x="3099035" y="92566"/>
                </a:lnTo>
                <a:lnTo>
                  <a:pt x="3061382" y="65599"/>
                </a:lnTo>
                <a:lnTo>
                  <a:pt x="3020800" y="42826"/>
                </a:lnTo>
                <a:lnTo>
                  <a:pt x="2977603" y="24564"/>
                </a:lnTo>
                <a:lnTo>
                  <a:pt x="2932110" y="11128"/>
                </a:lnTo>
                <a:lnTo>
                  <a:pt x="2884635" y="2834"/>
                </a:lnTo>
                <a:lnTo>
                  <a:pt x="28354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5" name="object 15"/>
          <p:cNvSpPr txBox="1"/>
          <p:nvPr/>
        </p:nvSpPr>
        <p:spPr>
          <a:xfrm>
            <a:off x="13143722" y="3749675"/>
            <a:ext cx="2242327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1" dirty="0">
                <a:latin typeface="Goethe FF Clan"/>
                <a:cs typeface="Goethe FF Clan"/>
              </a:rPr>
              <a:t>Die</a:t>
            </a:r>
            <a:r>
              <a:rPr sz="2900" b="1" spc="-125" dirty="0">
                <a:latin typeface="Goethe FF Clan"/>
                <a:cs typeface="Goethe FF Clan"/>
              </a:rPr>
              <a:t> </a:t>
            </a:r>
            <a:r>
              <a:rPr sz="2900" b="1" spc="-24" dirty="0">
                <a:latin typeface="Goethe FF Clan"/>
                <a:cs typeface="Goethe FF Clan"/>
              </a:rPr>
              <a:t>Prinzen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4976973" y="4526766"/>
            <a:ext cx="3256915" cy="843279"/>
          </a:xfrm>
          <a:custGeom>
            <a:avLst/>
            <a:gdLst/>
            <a:ahLst/>
            <a:cxnLst/>
            <a:rect l="l" t="t" r="r" b="b"/>
            <a:pathLst>
              <a:path w="3256915" h="843279">
                <a:moveTo>
                  <a:pt x="2835494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835494" y="842707"/>
                </a:lnTo>
                <a:lnTo>
                  <a:pt x="2884635" y="839872"/>
                </a:lnTo>
                <a:lnTo>
                  <a:pt x="2932110" y="831579"/>
                </a:lnTo>
                <a:lnTo>
                  <a:pt x="2977603" y="818143"/>
                </a:lnTo>
                <a:lnTo>
                  <a:pt x="3020800" y="799881"/>
                </a:lnTo>
                <a:lnTo>
                  <a:pt x="3061382" y="777108"/>
                </a:lnTo>
                <a:lnTo>
                  <a:pt x="3099035" y="750142"/>
                </a:lnTo>
                <a:lnTo>
                  <a:pt x="3133442" y="719297"/>
                </a:lnTo>
                <a:lnTo>
                  <a:pt x="3164287" y="684891"/>
                </a:lnTo>
                <a:lnTo>
                  <a:pt x="3191254" y="647239"/>
                </a:lnTo>
                <a:lnTo>
                  <a:pt x="3214027" y="606657"/>
                </a:lnTo>
                <a:lnTo>
                  <a:pt x="3232289" y="563462"/>
                </a:lnTo>
                <a:lnTo>
                  <a:pt x="3245725" y="517970"/>
                </a:lnTo>
                <a:lnTo>
                  <a:pt x="3254019" y="470497"/>
                </a:lnTo>
                <a:lnTo>
                  <a:pt x="3256853" y="421358"/>
                </a:lnTo>
                <a:lnTo>
                  <a:pt x="3254019" y="372218"/>
                </a:lnTo>
                <a:lnTo>
                  <a:pt x="3245725" y="324743"/>
                </a:lnTo>
                <a:lnTo>
                  <a:pt x="3232289" y="279249"/>
                </a:lnTo>
                <a:lnTo>
                  <a:pt x="3214027" y="236053"/>
                </a:lnTo>
                <a:lnTo>
                  <a:pt x="3191254" y="195471"/>
                </a:lnTo>
                <a:lnTo>
                  <a:pt x="3164287" y="157818"/>
                </a:lnTo>
                <a:lnTo>
                  <a:pt x="3133442" y="123411"/>
                </a:lnTo>
                <a:lnTo>
                  <a:pt x="3099035" y="92566"/>
                </a:lnTo>
                <a:lnTo>
                  <a:pt x="3061382" y="65599"/>
                </a:lnTo>
                <a:lnTo>
                  <a:pt x="3020800" y="42826"/>
                </a:lnTo>
                <a:lnTo>
                  <a:pt x="2977603" y="24564"/>
                </a:lnTo>
                <a:lnTo>
                  <a:pt x="2932110" y="11128"/>
                </a:lnTo>
                <a:lnTo>
                  <a:pt x="2884635" y="2834"/>
                </a:lnTo>
                <a:lnTo>
                  <a:pt x="28354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7" name="object 17"/>
          <p:cNvSpPr txBox="1"/>
          <p:nvPr/>
        </p:nvSpPr>
        <p:spPr>
          <a:xfrm>
            <a:off x="15516130" y="4740275"/>
            <a:ext cx="2460720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5" dirty="0">
                <a:latin typeface="Goethe FF Clan"/>
                <a:cs typeface="Goethe FF Clan"/>
              </a:rPr>
              <a:t>Tim</a:t>
            </a:r>
            <a:r>
              <a:rPr sz="2900" b="1" spc="-114" dirty="0">
                <a:latin typeface="Goethe FF Clan"/>
                <a:cs typeface="Goethe FF Clan"/>
              </a:rPr>
              <a:t> </a:t>
            </a:r>
            <a:r>
              <a:rPr sz="2900" b="1" spc="-31" dirty="0">
                <a:latin typeface="Goethe FF Clan"/>
                <a:cs typeface="Goethe FF Clan"/>
              </a:rPr>
              <a:t>Bendzko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570629" y="4526766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4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9" name="object 19"/>
          <p:cNvSpPr txBox="1"/>
          <p:nvPr/>
        </p:nvSpPr>
        <p:spPr>
          <a:xfrm>
            <a:off x="2002924" y="4740275"/>
            <a:ext cx="2105526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99" dirty="0">
                <a:latin typeface="Goethe FF Clan"/>
                <a:cs typeface="Goethe FF Clan"/>
              </a:rPr>
              <a:t>R</a:t>
            </a:r>
            <a:r>
              <a:rPr sz="2900" b="1" spc="-11" dirty="0">
                <a:latin typeface="Goethe FF Clan"/>
                <a:cs typeface="Goethe FF Clan"/>
              </a:rPr>
              <a:t>amm</a:t>
            </a:r>
            <a:r>
              <a:rPr sz="2900" b="1" spc="-51" dirty="0">
                <a:latin typeface="Goethe FF Clan"/>
                <a:cs typeface="Goethe FF Clan"/>
              </a:rPr>
              <a:t>s</a:t>
            </a:r>
            <a:r>
              <a:rPr sz="2900" b="1" spc="-86" dirty="0">
                <a:latin typeface="Goethe FF Clan"/>
                <a:cs typeface="Goethe FF Clan"/>
              </a:rPr>
              <a:t>t</a:t>
            </a:r>
            <a:r>
              <a:rPr sz="2900" b="1" spc="-20" dirty="0">
                <a:latin typeface="Goethe FF Clan"/>
                <a:cs typeface="Goethe FF Clan"/>
              </a:rPr>
              <a:t>ein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6175781" y="3506486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5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1" name="object 21"/>
          <p:cNvSpPr txBox="1"/>
          <p:nvPr/>
        </p:nvSpPr>
        <p:spPr>
          <a:xfrm>
            <a:off x="16757650" y="3673475"/>
            <a:ext cx="1361266" cy="4784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20" dirty="0">
                <a:latin typeface="Goethe FF Clan"/>
                <a:cs typeface="Goethe FF Clan"/>
              </a:rPr>
              <a:t>Clu</a:t>
            </a:r>
            <a:r>
              <a:rPr sz="2900" b="1" spc="-51" dirty="0">
                <a:latin typeface="Goethe FF Clan"/>
                <a:cs typeface="Goethe FF Clan"/>
              </a:rPr>
              <a:t>es</a:t>
            </a:r>
            <a:r>
              <a:rPr sz="2900" b="1" spc="15" dirty="0">
                <a:latin typeface="Goethe FF Clan"/>
                <a:cs typeface="Goethe FF Clan"/>
              </a:rPr>
              <a:t>o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055847" y="5547048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4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3" name="object 23"/>
          <p:cNvSpPr txBox="1"/>
          <p:nvPr/>
        </p:nvSpPr>
        <p:spPr>
          <a:xfrm>
            <a:off x="3463981" y="5730875"/>
            <a:ext cx="2244669" cy="46164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1" dirty="0">
                <a:latin typeface="Goethe FF Clan"/>
                <a:cs typeface="Goethe FF Clan"/>
              </a:rPr>
              <a:t>Nina</a:t>
            </a:r>
            <a:r>
              <a:rPr sz="2900" b="1" spc="-134" dirty="0">
                <a:latin typeface="Goethe FF Clan"/>
                <a:cs typeface="Goethe FF Clan"/>
              </a:rPr>
              <a:t> </a:t>
            </a:r>
            <a:r>
              <a:rPr sz="2900" b="1" spc="-15" dirty="0">
                <a:latin typeface="Goethe FF Clan"/>
                <a:cs typeface="Goethe FF Clan"/>
              </a:rPr>
              <a:t>Hagen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2738869" y="5547048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5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5" name="object 25"/>
          <p:cNvSpPr txBox="1"/>
          <p:nvPr/>
        </p:nvSpPr>
        <p:spPr>
          <a:xfrm>
            <a:off x="13251466" y="5730875"/>
            <a:ext cx="1982184" cy="46164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20" dirty="0">
                <a:latin typeface="Goethe FF Clan"/>
                <a:cs typeface="Goethe FF Clan"/>
              </a:rPr>
              <a:t>Adel</a:t>
            </a:r>
            <a:r>
              <a:rPr sz="2900" b="1" spc="-121" dirty="0">
                <a:latin typeface="Goethe FF Clan"/>
                <a:cs typeface="Goethe FF Clan"/>
              </a:rPr>
              <a:t> </a:t>
            </a:r>
            <a:r>
              <a:rPr sz="2900" b="1" spc="-99" dirty="0">
                <a:latin typeface="Goethe FF Clan"/>
                <a:cs typeface="Goethe FF Clan"/>
              </a:rPr>
              <a:t>Tawil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6083277" y="5547048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5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7" name="object 27"/>
          <p:cNvSpPr txBox="1"/>
          <p:nvPr/>
        </p:nvSpPr>
        <p:spPr>
          <a:xfrm>
            <a:off x="17013944" y="5730875"/>
            <a:ext cx="1267705" cy="46164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5" dirty="0">
                <a:latin typeface="Goethe FF Clan"/>
                <a:cs typeface="Goethe FF Clan"/>
              </a:rPr>
              <a:t>Nena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256502" y="6567328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4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9" name="object 29"/>
          <p:cNvSpPr txBox="1"/>
          <p:nvPr/>
        </p:nvSpPr>
        <p:spPr>
          <a:xfrm>
            <a:off x="1725600" y="6721475"/>
            <a:ext cx="2078050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86" dirty="0">
                <a:latin typeface="Goethe FF Clan"/>
                <a:cs typeface="Goethe FF Clan"/>
              </a:rPr>
              <a:t>Fettes</a:t>
            </a:r>
            <a:r>
              <a:rPr sz="2900" b="1" spc="-130" dirty="0">
                <a:latin typeface="Goethe FF Clan"/>
                <a:cs typeface="Goethe FF Clan"/>
              </a:rPr>
              <a:t> </a:t>
            </a:r>
            <a:r>
              <a:rPr sz="2900" b="1" spc="-24" dirty="0">
                <a:latin typeface="Goethe FF Clan"/>
                <a:cs typeface="Goethe FF Clan"/>
              </a:rPr>
              <a:t>Brot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684275" y="6567328"/>
            <a:ext cx="1986279" cy="843279"/>
          </a:xfrm>
          <a:custGeom>
            <a:avLst/>
            <a:gdLst/>
            <a:ahLst/>
            <a:cxnLst/>
            <a:rect l="l" t="t" r="r" b="b"/>
            <a:pathLst>
              <a:path w="1986279" h="843279">
                <a:moveTo>
                  <a:pt x="1564936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1564936" y="842707"/>
                </a:lnTo>
                <a:lnTo>
                  <a:pt x="1614074" y="839872"/>
                </a:lnTo>
                <a:lnTo>
                  <a:pt x="1661548" y="831579"/>
                </a:lnTo>
                <a:lnTo>
                  <a:pt x="1707040" y="818143"/>
                </a:lnTo>
                <a:lnTo>
                  <a:pt x="1750235" y="799881"/>
                </a:lnTo>
                <a:lnTo>
                  <a:pt x="1790816" y="777108"/>
                </a:lnTo>
                <a:lnTo>
                  <a:pt x="1828468" y="750142"/>
                </a:lnTo>
                <a:lnTo>
                  <a:pt x="1862875" y="719297"/>
                </a:lnTo>
                <a:lnTo>
                  <a:pt x="1893719" y="684891"/>
                </a:lnTo>
                <a:lnTo>
                  <a:pt x="1920686" y="647239"/>
                </a:lnTo>
                <a:lnTo>
                  <a:pt x="1943458" y="606657"/>
                </a:lnTo>
                <a:lnTo>
                  <a:pt x="1961721" y="563462"/>
                </a:lnTo>
                <a:lnTo>
                  <a:pt x="1975156" y="517970"/>
                </a:lnTo>
                <a:lnTo>
                  <a:pt x="1983450" y="470497"/>
                </a:lnTo>
                <a:lnTo>
                  <a:pt x="1986285" y="421358"/>
                </a:lnTo>
                <a:lnTo>
                  <a:pt x="1983450" y="372218"/>
                </a:lnTo>
                <a:lnTo>
                  <a:pt x="1975156" y="324743"/>
                </a:lnTo>
                <a:lnTo>
                  <a:pt x="1961721" y="279249"/>
                </a:lnTo>
                <a:lnTo>
                  <a:pt x="1943458" y="236053"/>
                </a:lnTo>
                <a:lnTo>
                  <a:pt x="1920686" y="195471"/>
                </a:lnTo>
                <a:lnTo>
                  <a:pt x="1893719" y="157818"/>
                </a:lnTo>
                <a:lnTo>
                  <a:pt x="1862875" y="123411"/>
                </a:lnTo>
                <a:lnTo>
                  <a:pt x="1828468" y="92566"/>
                </a:lnTo>
                <a:lnTo>
                  <a:pt x="1790816" y="65599"/>
                </a:lnTo>
                <a:lnTo>
                  <a:pt x="1750235" y="42826"/>
                </a:lnTo>
                <a:lnTo>
                  <a:pt x="1707040" y="24564"/>
                </a:lnTo>
                <a:lnTo>
                  <a:pt x="1661548" y="11128"/>
                </a:lnTo>
                <a:lnTo>
                  <a:pt x="1614074" y="2834"/>
                </a:lnTo>
                <a:lnTo>
                  <a:pt x="15649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1" name="object 31"/>
          <p:cNvSpPr txBox="1"/>
          <p:nvPr/>
        </p:nvSpPr>
        <p:spPr>
          <a:xfrm>
            <a:off x="5246480" y="6797675"/>
            <a:ext cx="1147970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20" dirty="0">
                <a:latin typeface="Goethe FF Clan"/>
                <a:cs typeface="Goethe FF Clan"/>
              </a:rPr>
              <a:t>Joris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3127320" y="6567328"/>
            <a:ext cx="3903345" cy="843279"/>
          </a:xfrm>
          <a:custGeom>
            <a:avLst/>
            <a:gdLst/>
            <a:ahLst/>
            <a:cxnLst/>
            <a:rect l="l" t="t" r="r" b="b"/>
            <a:pathLst>
              <a:path w="3903344" h="843279">
                <a:moveTo>
                  <a:pt x="3481684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481684" y="842707"/>
                </a:lnTo>
                <a:lnTo>
                  <a:pt x="3530824" y="839872"/>
                </a:lnTo>
                <a:lnTo>
                  <a:pt x="3578299" y="831579"/>
                </a:lnTo>
                <a:lnTo>
                  <a:pt x="3623793" y="818143"/>
                </a:lnTo>
                <a:lnTo>
                  <a:pt x="3666989" y="799881"/>
                </a:lnTo>
                <a:lnTo>
                  <a:pt x="3707572" y="777108"/>
                </a:lnTo>
                <a:lnTo>
                  <a:pt x="3745225" y="750142"/>
                </a:lnTo>
                <a:lnTo>
                  <a:pt x="3779632" y="719297"/>
                </a:lnTo>
                <a:lnTo>
                  <a:pt x="3810477" y="684891"/>
                </a:lnTo>
                <a:lnTo>
                  <a:pt x="3837444" y="647239"/>
                </a:lnTo>
                <a:lnTo>
                  <a:pt x="3860216" y="606657"/>
                </a:lnTo>
                <a:lnTo>
                  <a:pt x="3878479" y="563462"/>
                </a:lnTo>
                <a:lnTo>
                  <a:pt x="3891915" y="517970"/>
                </a:lnTo>
                <a:lnTo>
                  <a:pt x="3900208" y="470497"/>
                </a:lnTo>
                <a:lnTo>
                  <a:pt x="3903043" y="421358"/>
                </a:lnTo>
                <a:lnTo>
                  <a:pt x="3900208" y="372218"/>
                </a:lnTo>
                <a:lnTo>
                  <a:pt x="3891915" y="324743"/>
                </a:lnTo>
                <a:lnTo>
                  <a:pt x="3878479" y="279249"/>
                </a:lnTo>
                <a:lnTo>
                  <a:pt x="3860216" y="236053"/>
                </a:lnTo>
                <a:lnTo>
                  <a:pt x="3837444" y="195471"/>
                </a:lnTo>
                <a:lnTo>
                  <a:pt x="3810477" y="157818"/>
                </a:lnTo>
                <a:lnTo>
                  <a:pt x="3779632" y="123411"/>
                </a:lnTo>
                <a:lnTo>
                  <a:pt x="3745225" y="92566"/>
                </a:lnTo>
                <a:lnTo>
                  <a:pt x="3707572" y="65599"/>
                </a:lnTo>
                <a:lnTo>
                  <a:pt x="3666989" y="42826"/>
                </a:lnTo>
                <a:lnTo>
                  <a:pt x="3623793" y="24564"/>
                </a:lnTo>
                <a:lnTo>
                  <a:pt x="3578299" y="11128"/>
                </a:lnTo>
                <a:lnTo>
                  <a:pt x="3530824" y="2834"/>
                </a:lnTo>
                <a:lnTo>
                  <a:pt x="34816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3" name="object 33"/>
          <p:cNvSpPr txBox="1"/>
          <p:nvPr/>
        </p:nvSpPr>
        <p:spPr>
          <a:xfrm>
            <a:off x="14001640" y="6721475"/>
            <a:ext cx="2375010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1" dirty="0">
                <a:latin typeface="Goethe FF Clan"/>
                <a:cs typeface="Goethe FF Clan"/>
              </a:rPr>
              <a:t>Mark</a:t>
            </a:r>
            <a:r>
              <a:rPr sz="2900" b="1" spc="-114" dirty="0">
                <a:latin typeface="Goethe FF Clan"/>
                <a:cs typeface="Goethe FF Clan"/>
              </a:rPr>
              <a:t> </a:t>
            </a:r>
            <a:r>
              <a:rPr sz="2900" b="1" spc="-79" dirty="0">
                <a:latin typeface="Goethe FF Clan"/>
                <a:cs typeface="Goethe FF Clan"/>
              </a:rPr>
              <a:t>Forster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270655" y="7587610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4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5" name="object 35"/>
          <p:cNvSpPr txBox="1"/>
          <p:nvPr/>
        </p:nvSpPr>
        <p:spPr>
          <a:xfrm>
            <a:off x="3727450" y="7788275"/>
            <a:ext cx="1920729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1" dirty="0">
                <a:latin typeface="Goethe FF Clan"/>
                <a:cs typeface="Goethe FF Clan"/>
              </a:rPr>
              <a:t>Die</a:t>
            </a:r>
            <a:r>
              <a:rPr sz="2900" b="1" spc="-121" dirty="0">
                <a:latin typeface="Goethe FF Clan"/>
                <a:cs typeface="Goethe FF Clan"/>
              </a:rPr>
              <a:t> </a:t>
            </a:r>
            <a:r>
              <a:rPr sz="2900" b="1" spc="-35" dirty="0">
                <a:latin typeface="Goethe FF Clan"/>
                <a:cs typeface="Goethe FF Clan"/>
              </a:rPr>
              <a:t>Ärzte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117739" y="7587610"/>
            <a:ext cx="4116705" cy="843279"/>
          </a:xfrm>
          <a:custGeom>
            <a:avLst/>
            <a:gdLst/>
            <a:ahLst/>
            <a:cxnLst/>
            <a:rect l="l" t="t" r="r" b="b"/>
            <a:pathLst>
              <a:path w="4116705" h="843279">
                <a:moveTo>
                  <a:pt x="3694735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694735" y="842707"/>
                </a:lnTo>
                <a:lnTo>
                  <a:pt x="3743874" y="839872"/>
                </a:lnTo>
                <a:lnTo>
                  <a:pt x="3791347" y="831579"/>
                </a:lnTo>
                <a:lnTo>
                  <a:pt x="3836840" y="818143"/>
                </a:lnTo>
                <a:lnTo>
                  <a:pt x="3880036" y="799881"/>
                </a:lnTo>
                <a:lnTo>
                  <a:pt x="3920618" y="777108"/>
                </a:lnTo>
                <a:lnTo>
                  <a:pt x="3958272" y="750142"/>
                </a:lnTo>
                <a:lnTo>
                  <a:pt x="3992679" y="719297"/>
                </a:lnTo>
                <a:lnTo>
                  <a:pt x="4023525" y="684891"/>
                </a:lnTo>
                <a:lnTo>
                  <a:pt x="4050492" y="647239"/>
                </a:lnTo>
                <a:lnTo>
                  <a:pt x="4073266" y="606657"/>
                </a:lnTo>
                <a:lnTo>
                  <a:pt x="4091529" y="563462"/>
                </a:lnTo>
                <a:lnTo>
                  <a:pt x="4104965" y="517970"/>
                </a:lnTo>
                <a:lnTo>
                  <a:pt x="4113259" y="470497"/>
                </a:lnTo>
                <a:lnTo>
                  <a:pt x="4116094" y="421358"/>
                </a:lnTo>
                <a:lnTo>
                  <a:pt x="4113259" y="372218"/>
                </a:lnTo>
                <a:lnTo>
                  <a:pt x="4104965" y="324743"/>
                </a:lnTo>
                <a:lnTo>
                  <a:pt x="4091529" y="279249"/>
                </a:lnTo>
                <a:lnTo>
                  <a:pt x="4073266" y="236053"/>
                </a:lnTo>
                <a:lnTo>
                  <a:pt x="4050492" y="195471"/>
                </a:lnTo>
                <a:lnTo>
                  <a:pt x="4023525" y="157818"/>
                </a:lnTo>
                <a:lnTo>
                  <a:pt x="3992679" y="123411"/>
                </a:lnTo>
                <a:lnTo>
                  <a:pt x="3958272" y="92566"/>
                </a:lnTo>
                <a:lnTo>
                  <a:pt x="3920618" y="65599"/>
                </a:lnTo>
                <a:lnTo>
                  <a:pt x="3880036" y="42826"/>
                </a:lnTo>
                <a:lnTo>
                  <a:pt x="3836840" y="24564"/>
                </a:lnTo>
                <a:lnTo>
                  <a:pt x="3791347" y="11128"/>
                </a:lnTo>
                <a:lnTo>
                  <a:pt x="3743874" y="2834"/>
                </a:lnTo>
                <a:lnTo>
                  <a:pt x="36947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7" name="object 37"/>
          <p:cNvSpPr txBox="1"/>
          <p:nvPr/>
        </p:nvSpPr>
        <p:spPr>
          <a:xfrm>
            <a:off x="14852650" y="7788275"/>
            <a:ext cx="2729906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5" dirty="0">
                <a:latin typeface="Goethe FF Clan"/>
                <a:cs typeface="Goethe FF Clan"/>
              </a:rPr>
              <a:t>Helene</a:t>
            </a:r>
            <a:r>
              <a:rPr sz="2900" b="1" spc="-110" dirty="0">
                <a:latin typeface="Goethe FF Clan"/>
                <a:cs typeface="Goethe FF Clan"/>
              </a:rPr>
              <a:t> </a:t>
            </a:r>
            <a:r>
              <a:rPr sz="2900" b="1" spc="-24" dirty="0">
                <a:latin typeface="Goethe FF Clan"/>
                <a:cs typeface="Goethe FF Clan"/>
              </a:rPr>
              <a:t>Fischer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436465" y="8607892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4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39" name="object 39"/>
          <p:cNvSpPr txBox="1"/>
          <p:nvPr/>
        </p:nvSpPr>
        <p:spPr>
          <a:xfrm>
            <a:off x="2983455" y="8778875"/>
            <a:ext cx="2115595" cy="4744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5" dirty="0">
                <a:latin typeface="Goethe FF Clan"/>
                <a:cs typeface="Goethe FF Clan"/>
              </a:rPr>
              <a:t>Jan</a:t>
            </a:r>
            <a:r>
              <a:rPr sz="2900" b="1" spc="-130" dirty="0">
                <a:latin typeface="Goethe FF Clan"/>
                <a:cs typeface="Goethe FF Clan"/>
              </a:rPr>
              <a:t> </a:t>
            </a:r>
            <a:r>
              <a:rPr sz="2900" b="1" spc="-24" dirty="0">
                <a:latin typeface="Goethe FF Clan"/>
                <a:cs typeface="Goethe FF Clan"/>
              </a:rPr>
              <a:t>Delay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358263" y="8607892"/>
            <a:ext cx="3903345" cy="843279"/>
          </a:xfrm>
          <a:custGeom>
            <a:avLst/>
            <a:gdLst/>
            <a:ahLst/>
            <a:cxnLst/>
            <a:rect l="l" t="t" r="r" b="b"/>
            <a:pathLst>
              <a:path w="3903345" h="843279">
                <a:moveTo>
                  <a:pt x="3481684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481684" y="842707"/>
                </a:lnTo>
                <a:lnTo>
                  <a:pt x="3530824" y="839872"/>
                </a:lnTo>
                <a:lnTo>
                  <a:pt x="3578299" y="831579"/>
                </a:lnTo>
                <a:lnTo>
                  <a:pt x="3623793" y="818143"/>
                </a:lnTo>
                <a:lnTo>
                  <a:pt x="3666989" y="799881"/>
                </a:lnTo>
                <a:lnTo>
                  <a:pt x="3707572" y="777108"/>
                </a:lnTo>
                <a:lnTo>
                  <a:pt x="3745225" y="750142"/>
                </a:lnTo>
                <a:lnTo>
                  <a:pt x="3779632" y="719297"/>
                </a:lnTo>
                <a:lnTo>
                  <a:pt x="3810477" y="684891"/>
                </a:lnTo>
                <a:lnTo>
                  <a:pt x="3837444" y="647239"/>
                </a:lnTo>
                <a:lnTo>
                  <a:pt x="3860216" y="606657"/>
                </a:lnTo>
                <a:lnTo>
                  <a:pt x="3878479" y="563462"/>
                </a:lnTo>
                <a:lnTo>
                  <a:pt x="3891915" y="517970"/>
                </a:lnTo>
                <a:lnTo>
                  <a:pt x="3900208" y="470497"/>
                </a:lnTo>
                <a:lnTo>
                  <a:pt x="3903043" y="421358"/>
                </a:lnTo>
                <a:lnTo>
                  <a:pt x="3900208" y="372218"/>
                </a:lnTo>
                <a:lnTo>
                  <a:pt x="3891915" y="324743"/>
                </a:lnTo>
                <a:lnTo>
                  <a:pt x="3878479" y="279249"/>
                </a:lnTo>
                <a:lnTo>
                  <a:pt x="3860216" y="236053"/>
                </a:lnTo>
                <a:lnTo>
                  <a:pt x="3837444" y="195471"/>
                </a:lnTo>
                <a:lnTo>
                  <a:pt x="3810477" y="157818"/>
                </a:lnTo>
                <a:lnTo>
                  <a:pt x="3779632" y="123411"/>
                </a:lnTo>
                <a:lnTo>
                  <a:pt x="3745225" y="92566"/>
                </a:lnTo>
                <a:lnTo>
                  <a:pt x="3707572" y="65599"/>
                </a:lnTo>
                <a:lnTo>
                  <a:pt x="3666989" y="42826"/>
                </a:lnTo>
                <a:lnTo>
                  <a:pt x="3623793" y="24564"/>
                </a:lnTo>
                <a:lnTo>
                  <a:pt x="3578299" y="11128"/>
                </a:lnTo>
                <a:lnTo>
                  <a:pt x="3530824" y="2834"/>
                </a:lnTo>
                <a:lnTo>
                  <a:pt x="34816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41" name="object 41"/>
          <p:cNvSpPr txBox="1"/>
          <p:nvPr/>
        </p:nvSpPr>
        <p:spPr>
          <a:xfrm>
            <a:off x="6970486" y="8855075"/>
            <a:ext cx="3081564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4" dirty="0">
                <a:latin typeface="Goethe FF Clan"/>
                <a:cs typeface="Goethe FF Clan"/>
              </a:rPr>
              <a:t>Udo</a:t>
            </a:r>
            <a:r>
              <a:rPr sz="2900" b="1" spc="-114" dirty="0">
                <a:latin typeface="Goethe FF Clan"/>
                <a:cs typeface="Goethe FF Clan"/>
              </a:rPr>
              <a:t> </a:t>
            </a:r>
            <a:r>
              <a:rPr sz="2900" b="1" spc="-20" dirty="0">
                <a:latin typeface="Goethe FF Clan"/>
                <a:cs typeface="Goethe FF Clan"/>
              </a:rPr>
              <a:t>Lindenberg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1434203" y="8607892"/>
            <a:ext cx="5239385" cy="843279"/>
          </a:xfrm>
          <a:custGeom>
            <a:avLst/>
            <a:gdLst/>
            <a:ahLst/>
            <a:cxnLst/>
            <a:rect l="l" t="t" r="r" b="b"/>
            <a:pathLst>
              <a:path w="5239384" h="843279">
                <a:moveTo>
                  <a:pt x="4818020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4818020" y="842707"/>
                </a:lnTo>
                <a:lnTo>
                  <a:pt x="4867161" y="839872"/>
                </a:lnTo>
                <a:lnTo>
                  <a:pt x="4914636" y="831579"/>
                </a:lnTo>
                <a:lnTo>
                  <a:pt x="4960129" y="818143"/>
                </a:lnTo>
                <a:lnTo>
                  <a:pt x="5003326" y="799881"/>
                </a:lnTo>
                <a:lnTo>
                  <a:pt x="5043908" y="777108"/>
                </a:lnTo>
                <a:lnTo>
                  <a:pt x="5081561" y="750142"/>
                </a:lnTo>
                <a:lnTo>
                  <a:pt x="5115968" y="719297"/>
                </a:lnTo>
                <a:lnTo>
                  <a:pt x="5146813" y="684891"/>
                </a:lnTo>
                <a:lnTo>
                  <a:pt x="5173780" y="647239"/>
                </a:lnTo>
                <a:lnTo>
                  <a:pt x="5196553" y="606657"/>
                </a:lnTo>
                <a:lnTo>
                  <a:pt x="5214815" y="563462"/>
                </a:lnTo>
                <a:lnTo>
                  <a:pt x="5228251" y="517970"/>
                </a:lnTo>
                <a:lnTo>
                  <a:pt x="5236545" y="470497"/>
                </a:lnTo>
                <a:lnTo>
                  <a:pt x="5239379" y="421358"/>
                </a:lnTo>
                <a:lnTo>
                  <a:pt x="5236545" y="372218"/>
                </a:lnTo>
                <a:lnTo>
                  <a:pt x="5228251" y="324743"/>
                </a:lnTo>
                <a:lnTo>
                  <a:pt x="5214815" y="279249"/>
                </a:lnTo>
                <a:lnTo>
                  <a:pt x="5196553" y="236053"/>
                </a:lnTo>
                <a:lnTo>
                  <a:pt x="5173780" y="195471"/>
                </a:lnTo>
                <a:lnTo>
                  <a:pt x="5146813" y="157818"/>
                </a:lnTo>
                <a:lnTo>
                  <a:pt x="5115968" y="123411"/>
                </a:lnTo>
                <a:lnTo>
                  <a:pt x="5081561" y="92566"/>
                </a:lnTo>
                <a:lnTo>
                  <a:pt x="5043908" y="65599"/>
                </a:lnTo>
                <a:lnTo>
                  <a:pt x="5003326" y="42826"/>
                </a:lnTo>
                <a:lnTo>
                  <a:pt x="4960129" y="24564"/>
                </a:lnTo>
                <a:lnTo>
                  <a:pt x="4914636" y="11128"/>
                </a:lnTo>
                <a:lnTo>
                  <a:pt x="4867161" y="2834"/>
                </a:lnTo>
                <a:lnTo>
                  <a:pt x="48180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43" name="object 43"/>
          <p:cNvSpPr txBox="1"/>
          <p:nvPr/>
        </p:nvSpPr>
        <p:spPr>
          <a:xfrm>
            <a:off x="12642850" y="8778875"/>
            <a:ext cx="3343225" cy="4744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24" dirty="0">
                <a:latin typeface="Goethe FF Clan"/>
                <a:cs typeface="Goethe FF Clan"/>
              </a:rPr>
              <a:t>Andreas</a:t>
            </a:r>
            <a:r>
              <a:rPr sz="2900" b="1" spc="-90" dirty="0">
                <a:latin typeface="Goethe FF Clan"/>
                <a:cs typeface="Goethe FF Clan"/>
              </a:rPr>
              <a:t> </a:t>
            </a:r>
            <a:r>
              <a:rPr sz="2900" b="1" spc="-35" dirty="0">
                <a:latin typeface="Goethe FF Clan"/>
                <a:cs typeface="Goethe FF Clan"/>
              </a:rPr>
              <a:t>Bourani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600525" y="9628172"/>
            <a:ext cx="2757806" cy="843279"/>
          </a:xfrm>
          <a:custGeom>
            <a:avLst/>
            <a:gdLst/>
            <a:ahLst/>
            <a:cxnLst/>
            <a:rect l="l" t="t" r="r" b="b"/>
            <a:pathLst>
              <a:path w="2757804" h="843279">
                <a:moveTo>
                  <a:pt x="2336389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2336389" y="842707"/>
                </a:lnTo>
                <a:lnTo>
                  <a:pt x="2385527" y="839872"/>
                </a:lnTo>
                <a:lnTo>
                  <a:pt x="2433001" y="831579"/>
                </a:lnTo>
                <a:lnTo>
                  <a:pt x="2478493" y="818143"/>
                </a:lnTo>
                <a:lnTo>
                  <a:pt x="2521688" y="799881"/>
                </a:lnTo>
                <a:lnTo>
                  <a:pt x="2562269" y="777108"/>
                </a:lnTo>
                <a:lnTo>
                  <a:pt x="2599921" y="750142"/>
                </a:lnTo>
                <a:lnTo>
                  <a:pt x="2634328" y="719297"/>
                </a:lnTo>
                <a:lnTo>
                  <a:pt x="2665172" y="684891"/>
                </a:lnTo>
                <a:lnTo>
                  <a:pt x="2692139" y="647239"/>
                </a:lnTo>
                <a:lnTo>
                  <a:pt x="2714911" y="606657"/>
                </a:lnTo>
                <a:lnTo>
                  <a:pt x="2733174" y="563462"/>
                </a:lnTo>
                <a:lnTo>
                  <a:pt x="2746609" y="517970"/>
                </a:lnTo>
                <a:lnTo>
                  <a:pt x="2754903" y="470497"/>
                </a:lnTo>
                <a:lnTo>
                  <a:pt x="2757738" y="421358"/>
                </a:lnTo>
                <a:lnTo>
                  <a:pt x="2754903" y="372218"/>
                </a:lnTo>
                <a:lnTo>
                  <a:pt x="2746609" y="324743"/>
                </a:lnTo>
                <a:lnTo>
                  <a:pt x="2733174" y="279249"/>
                </a:lnTo>
                <a:lnTo>
                  <a:pt x="2714911" y="236053"/>
                </a:lnTo>
                <a:lnTo>
                  <a:pt x="2692139" y="195471"/>
                </a:lnTo>
                <a:lnTo>
                  <a:pt x="2665172" y="157818"/>
                </a:lnTo>
                <a:lnTo>
                  <a:pt x="2634328" y="123411"/>
                </a:lnTo>
                <a:lnTo>
                  <a:pt x="2599921" y="92566"/>
                </a:lnTo>
                <a:lnTo>
                  <a:pt x="2562269" y="65599"/>
                </a:lnTo>
                <a:lnTo>
                  <a:pt x="2521688" y="42826"/>
                </a:lnTo>
                <a:lnTo>
                  <a:pt x="2478493" y="24564"/>
                </a:lnTo>
                <a:lnTo>
                  <a:pt x="2433001" y="11128"/>
                </a:lnTo>
                <a:lnTo>
                  <a:pt x="2385527" y="2834"/>
                </a:lnTo>
                <a:lnTo>
                  <a:pt x="23363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45" name="object 45"/>
          <p:cNvSpPr txBox="1"/>
          <p:nvPr/>
        </p:nvSpPr>
        <p:spPr>
          <a:xfrm>
            <a:off x="4032250" y="9845675"/>
            <a:ext cx="2061087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24" dirty="0">
                <a:latin typeface="Goethe FF Clan"/>
                <a:cs typeface="Goethe FF Clan"/>
              </a:rPr>
              <a:t>Wise</a:t>
            </a:r>
            <a:r>
              <a:rPr sz="2900" b="1" spc="-130" dirty="0">
                <a:latin typeface="Goethe FF Clan"/>
                <a:cs typeface="Goethe FF Clan"/>
              </a:rPr>
              <a:t> </a:t>
            </a:r>
            <a:r>
              <a:rPr sz="2900" b="1" spc="-24" dirty="0">
                <a:latin typeface="Goethe FF Clan"/>
                <a:cs typeface="Goethe FF Clan"/>
              </a:rPr>
              <a:t>Guys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578742" y="9628172"/>
            <a:ext cx="4946651" cy="843279"/>
          </a:xfrm>
          <a:custGeom>
            <a:avLst/>
            <a:gdLst/>
            <a:ahLst/>
            <a:cxnLst/>
            <a:rect l="l" t="t" r="r" b="b"/>
            <a:pathLst>
              <a:path w="4946650" h="843279">
                <a:moveTo>
                  <a:pt x="4525254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4525254" y="842707"/>
                </a:lnTo>
                <a:lnTo>
                  <a:pt x="4574393" y="839872"/>
                </a:lnTo>
                <a:lnTo>
                  <a:pt x="4621866" y="831579"/>
                </a:lnTo>
                <a:lnTo>
                  <a:pt x="4667359" y="818143"/>
                </a:lnTo>
                <a:lnTo>
                  <a:pt x="4710555" y="799881"/>
                </a:lnTo>
                <a:lnTo>
                  <a:pt x="4751138" y="777108"/>
                </a:lnTo>
                <a:lnTo>
                  <a:pt x="4788791" y="750142"/>
                </a:lnTo>
                <a:lnTo>
                  <a:pt x="4823198" y="719297"/>
                </a:lnTo>
                <a:lnTo>
                  <a:pt x="4854044" y="684891"/>
                </a:lnTo>
                <a:lnTo>
                  <a:pt x="4881012" y="647239"/>
                </a:lnTo>
                <a:lnTo>
                  <a:pt x="4903785" y="606657"/>
                </a:lnTo>
                <a:lnTo>
                  <a:pt x="4922048" y="563462"/>
                </a:lnTo>
                <a:lnTo>
                  <a:pt x="4935485" y="517970"/>
                </a:lnTo>
                <a:lnTo>
                  <a:pt x="4943778" y="470497"/>
                </a:lnTo>
                <a:lnTo>
                  <a:pt x="4946613" y="421358"/>
                </a:lnTo>
                <a:lnTo>
                  <a:pt x="4943778" y="372218"/>
                </a:lnTo>
                <a:lnTo>
                  <a:pt x="4935485" y="324743"/>
                </a:lnTo>
                <a:lnTo>
                  <a:pt x="4922048" y="279249"/>
                </a:lnTo>
                <a:lnTo>
                  <a:pt x="4903785" y="236053"/>
                </a:lnTo>
                <a:lnTo>
                  <a:pt x="4881012" y="195471"/>
                </a:lnTo>
                <a:lnTo>
                  <a:pt x="4854044" y="157818"/>
                </a:lnTo>
                <a:lnTo>
                  <a:pt x="4823198" y="123411"/>
                </a:lnTo>
                <a:lnTo>
                  <a:pt x="4788791" y="92566"/>
                </a:lnTo>
                <a:lnTo>
                  <a:pt x="4751138" y="65599"/>
                </a:lnTo>
                <a:lnTo>
                  <a:pt x="4710555" y="42826"/>
                </a:lnTo>
                <a:lnTo>
                  <a:pt x="4667359" y="24564"/>
                </a:lnTo>
                <a:lnTo>
                  <a:pt x="4621866" y="11128"/>
                </a:lnTo>
                <a:lnTo>
                  <a:pt x="4574393" y="2834"/>
                </a:lnTo>
                <a:lnTo>
                  <a:pt x="452525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47" name="object 47"/>
          <p:cNvSpPr txBox="1"/>
          <p:nvPr/>
        </p:nvSpPr>
        <p:spPr>
          <a:xfrm>
            <a:off x="8147050" y="9845675"/>
            <a:ext cx="3961524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1" dirty="0">
                <a:latin typeface="Goethe FF Clan"/>
                <a:cs typeface="Goethe FF Clan"/>
              </a:rPr>
              <a:t>Die </a:t>
            </a:r>
            <a:r>
              <a:rPr sz="2900" b="1" spc="-31" dirty="0">
                <a:latin typeface="Goethe FF Clan"/>
                <a:cs typeface="Goethe FF Clan"/>
              </a:rPr>
              <a:t>fantastischen</a:t>
            </a:r>
            <a:r>
              <a:rPr sz="2900" b="1" spc="-169" dirty="0">
                <a:latin typeface="Goethe FF Clan"/>
                <a:cs typeface="Goethe FF Clan"/>
              </a:rPr>
              <a:t> </a:t>
            </a:r>
            <a:r>
              <a:rPr sz="2900" b="1" spc="-31" dirty="0">
                <a:latin typeface="Goethe FF Clan"/>
                <a:cs typeface="Goethe FF Clan"/>
              </a:rPr>
              <a:t>Vier</a:t>
            </a:r>
            <a:endParaRPr sz="2900" dirty="0">
              <a:latin typeface="Goethe FF Clan"/>
              <a:cs typeface="Goethe FF Clan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4506190" y="9628172"/>
            <a:ext cx="3728086" cy="843279"/>
          </a:xfrm>
          <a:custGeom>
            <a:avLst/>
            <a:gdLst/>
            <a:ahLst/>
            <a:cxnLst/>
            <a:rect l="l" t="t" r="r" b="b"/>
            <a:pathLst>
              <a:path w="3728084" h="843279">
                <a:moveTo>
                  <a:pt x="3306286" y="0"/>
                </a:moveTo>
                <a:lnTo>
                  <a:pt x="421358" y="0"/>
                </a:lnTo>
                <a:lnTo>
                  <a:pt x="372220" y="2834"/>
                </a:lnTo>
                <a:lnTo>
                  <a:pt x="324746" y="11128"/>
                </a:lnTo>
                <a:lnTo>
                  <a:pt x="279253" y="24564"/>
                </a:lnTo>
                <a:lnTo>
                  <a:pt x="236058" y="42826"/>
                </a:lnTo>
                <a:lnTo>
                  <a:pt x="195475" y="65599"/>
                </a:lnTo>
                <a:lnTo>
                  <a:pt x="157822" y="92566"/>
                </a:lnTo>
                <a:lnTo>
                  <a:pt x="123415" y="123411"/>
                </a:lnTo>
                <a:lnTo>
                  <a:pt x="92569" y="157818"/>
                </a:lnTo>
                <a:lnTo>
                  <a:pt x="65601" y="195471"/>
                </a:lnTo>
                <a:lnTo>
                  <a:pt x="42828" y="236053"/>
                </a:lnTo>
                <a:lnTo>
                  <a:pt x="24565" y="279249"/>
                </a:lnTo>
                <a:lnTo>
                  <a:pt x="11128" y="324743"/>
                </a:lnTo>
                <a:lnTo>
                  <a:pt x="2834" y="372218"/>
                </a:lnTo>
                <a:lnTo>
                  <a:pt x="0" y="421358"/>
                </a:lnTo>
                <a:lnTo>
                  <a:pt x="2834" y="470497"/>
                </a:lnTo>
                <a:lnTo>
                  <a:pt x="11128" y="517970"/>
                </a:lnTo>
                <a:lnTo>
                  <a:pt x="24565" y="563462"/>
                </a:lnTo>
                <a:lnTo>
                  <a:pt x="42828" y="606657"/>
                </a:lnTo>
                <a:lnTo>
                  <a:pt x="65601" y="647239"/>
                </a:lnTo>
                <a:lnTo>
                  <a:pt x="92569" y="684891"/>
                </a:lnTo>
                <a:lnTo>
                  <a:pt x="123415" y="719297"/>
                </a:lnTo>
                <a:lnTo>
                  <a:pt x="157822" y="750142"/>
                </a:lnTo>
                <a:lnTo>
                  <a:pt x="195475" y="777108"/>
                </a:lnTo>
                <a:lnTo>
                  <a:pt x="236058" y="799881"/>
                </a:lnTo>
                <a:lnTo>
                  <a:pt x="279253" y="818143"/>
                </a:lnTo>
                <a:lnTo>
                  <a:pt x="324746" y="831579"/>
                </a:lnTo>
                <a:lnTo>
                  <a:pt x="372220" y="839872"/>
                </a:lnTo>
                <a:lnTo>
                  <a:pt x="421358" y="842707"/>
                </a:lnTo>
                <a:lnTo>
                  <a:pt x="3306286" y="842707"/>
                </a:lnTo>
                <a:lnTo>
                  <a:pt x="3355425" y="839872"/>
                </a:lnTo>
                <a:lnTo>
                  <a:pt x="3402898" y="831579"/>
                </a:lnTo>
                <a:lnTo>
                  <a:pt x="3448390" y="818143"/>
                </a:lnTo>
                <a:lnTo>
                  <a:pt x="3491585" y="799881"/>
                </a:lnTo>
                <a:lnTo>
                  <a:pt x="3532166" y="777108"/>
                </a:lnTo>
                <a:lnTo>
                  <a:pt x="3569818" y="750142"/>
                </a:lnTo>
                <a:lnTo>
                  <a:pt x="3604225" y="719297"/>
                </a:lnTo>
                <a:lnTo>
                  <a:pt x="3635069" y="684891"/>
                </a:lnTo>
                <a:lnTo>
                  <a:pt x="3662036" y="647239"/>
                </a:lnTo>
                <a:lnTo>
                  <a:pt x="3684808" y="606657"/>
                </a:lnTo>
                <a:lnTo>
                  <a:pt x="3703071" y="563462"/>
                </a:lnTo>
                <a:lnTo>
                  <a:pt x="3716507" y="517970"/>
                </a:lnTo>
                <a:lnTo>
                  <a:pt x="3724800" y="470497"/>
                </a:lnTo>
                <a:lnTo>
                  <a:pt x="3727635" y="421358"/>
                </a:lnTo>
                <a:lnTo>
                  <a:pt x="3724800" y="372218"/>
                </a:lnTo>
                <a:lnTo>
                  <a:pt x="3716507" y="324743"/>
                </a:lnTo>
                <a:lnTo>
                  <a:pt x="3703071" y="279249"/>
                </a:lnTo>
                <a:lnTo>
                  <a:pt x="3684808" y="236053"/>
                </a:lnTo>
                <a:lnTo>
                  <a:pt x="3662036" y="195471"/>
                </a:lnTo>
                <a:lnTo>
                  <a:pt x="3635069" y="157818"/>
                </a:lnTo>
                <a:lnTo>
                  <a:pt x="3604225" y="123411"/>
                </a:lnTo>
                <a:lnTo>
                  <a:pt x="3569818" y="92566"/>
                </a:lnTo>
                <a:lnTo>
                  <a:pt x="3532166" y="65599"/>
                </a:lnTo>
                <a:lnTo>
                  <a:pt x="3491585" y="42826"/>
                </a:lnTo>
                <a:lnTo>
                  <a:pt x="3448390" y="24564"/>
                </a:lnTo>
                <a:lnTo>
                  <a:pt x="3402898" y="11128"/>
                </a:lnTo>
                <a:lnTo>
                  <a:pt x="3355425" y="2834"/>
                </a:lnTo>
                <a:lnTo>
                  <a:pt x="33062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49" name="object 49"/>
          <p:cNvSpPr txBox="1"/>
          <p:nvPr/>
        </p:nvSpPr>
        <p:spPr>
          <a:xfrm>
            <a:off x="14928850" y="9845675"/>
            <a:ext cx="2947978" cy="46230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spcBef>
                <a:spcPts val="125"/>
              </a:spcBef>
            </a:pPr>
            <a:r>
              <a:rPr sz="2900" b="1" spc="-11" dirty="0">
                <a:latin typeface="Goethe FF Clan"/>
                <a:cs typeface="Goethe FF Clan"/>
              </a:rPr>
              <a:t>Die </a:t>
            </a:r>
            <a:r>
              <a:rPr sz="2900" b="1" spc="-95" dirty="0">
                <a:latin typeface="Goethe FF Clan"/>
                <a:cs typeface="Goethe FF Clan"/>
              </a:rPr>
              <a:t>Toten</a:t>
            </a:r>
            <a:r>
              <a:rPr sz="2900" b="1" spc="-161" dirty="0">
                <a:latin typeface="Goethe FF Clan"/>
                <a:cs typeface="Goethe FF Clan"/>
              </a:rPr>
              <a:t> </a:t>
            </a:r>
            <a:r>
              <a:rPr sz="2900" b="1" spc="-31" dirty="0">
                <a:latin typeface="Goethe FF Clan"/>
                <a:cs typeface="Goethe FF Clan"/>
              </a:rPr>
              <a:t>Hosen</a:t>
            </a:r>
            <a:endParaRPr sz="2900">
              <a:latin typeface="Goethe FF Clan"/>
              <a:cs typeface="Goethe FF Cl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004050" y="4359275"/>
            <a:ext cx="5257800" cy="2088391"/>
          </a:xfrm>
          <a:prstGeom prst="rect">
            <a:avLst/>
          </a:prstGeom>
        </p:spPr>
        <p:txBody>
          <a:bodyPr vert="horz" wrap="square" lIns="0" tIns="137794" rIns="0" bIns="0" rtlCol="0">
            <a:spAutoFit/>
          </a:bodyPr>
          <a:lstStyle/>
          <a:p>
            <a:pPr marL="1293514" marR="594369" algn="ctr">
              <a:lnSpc>
                <a:spcPts val="4949"/>
              </a:lnSpc>
              <a:spcBef>
                <a:spcPts val="1084"/>
              </a:spcBef>
            </a:pPr>
            <a:r>
              <a:rPr sz="4949" b="1" spc="-121" dirty="0">
                <a:latin typeface="Goethe FF Clan"/>
                <a:cs typeface="Goethe FF Clan"/>
              </a:rPr>
              <a:t>Was</a:t>
            </a:r>
            <a:r>
              <a:rPr sz="4949" b="1" spc="-180" dirty="0">
                <a:latin typeface="Goethe FF Clan"/>
                <a:cs typeface="Goethe FF Clan"/>
              </a:rPr>
              <a:t> </a:t>
            </a:r>
            <a:r>
              <a:rPr sz="4949" b="1" spc="-55" dirty="0" err="1">
                <a:latin typeface="Goethe FF Clan"/>
                <a:cs typeface="Goethe FF Clan"/>
              </a:rPr>
              <a:t>haben</a:t>
            </a:r>
            <a:r>
              <a:rPr sz="4949" b="1" spc="-55" dirty="0">
                <a:latin typeface="Goethe FF Clan"/>
                <a:cs typeface="Goethe FF Clan"/>
              </a:rPr>
              <a:t>  </a:t>
            </a:r>
            <a:r>
              <a:rPr sz="4949" b="1" spc="-55" dirty="0" err="1">
                <a:latin typeface="Goethe FF Clan"/>
                <a:cs typeface="Goethe FF Clan"/>
              </a:rPr>
              <a:t>sie</a:t>
            </a:r>
            <a:r>
              <a:rPr lang="en-US" sz="4949" dirty="0">
                <a:latin typeface="Goethe FF Clan"/>
                <a:cs typeface="Goethe FF Clan"/>
              </a:rPr>
              <a:t> </a:t>
            </a:r>
            <a:r>
              <a:rPr sz="4949" b="1" spc="-55" dirty="0">
                <a:latin typeface="Goethe FF Clan"/>
                <a:cs typeface="Goethe FF Clan"/>
              </a:rPr>
              <a:t>alle</a:t>
            </a:r>
            <a:endParaRPr sz="4949" dirty="0">
              <a:latin typeface="Goethe FF Clan"/>
              <a:cs typeface="Goethe FF Clan"/>
            </a:endParaRPr>
          </a:p>
          <a:p>
            <a:pPr marL="697239" algn="ctr">
              <a:lnSpc>
                <a:spcPts val="5444"/>
              </a:lnSpc>
            </a:pPr>
            <a:r>
              <a:rPr sz="4949" b="1" spc="-79" dirty="0">
                <a:latin typeface="Goethe FF Clan"/>
                <a:cs typeface="Goethe FF Clan"/>
              </a:rPr>
              <a:t>gemeinsam?</a:t>
            </a:r>
            <a:endParaRPr sz="4949" dirty="0">
              <a:latin typeface="Goethe FF Clan"/>
              <a:cs typeface="Goethe FF Clan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17154135" y="0"/>
            <a:ext cx="2950210" cy="2486660"/>
          </a:xfrm>
          <a:custGeom>
            <a:avLst/>
            <a:gdLst/>
            <a:ahLst/>
            <a:cxnLst/>
            <a:rect l="l" t="t" r="r" b="b"/>
            <a:pathLst>
              <a:path w="2950209" h="2486660">
                <a:moveTo>
                  <a:pt x="2718866" y="0"/>
                </a:moveTo>
                <a:lnTo>
                  <a:pt x="960068" y="0"/>
                </a:lnTo>
                <a:lnTo>
                  <a:pt x="946827" y="21714"/>
                </a:lnTo>
                <a:lnTo>
                  <a:pt x="920278" y="64218"/>
                </a:lnTo>
                <a:lnTo>
                  <a:pt x="893270" y="106441"/>
                </a:lnTo>
                <a:lnTo>
                  <a:pt x="865807" y="148378"/>
                </a:lnTo>
                <a:lnTo>
                  <a:pt x="837890" y="190027"/>
                </a:lnTo>
                <a:lnTo>
                  <a:pt x="809523" y="231383"/>
                </a:lnTo>
                <a:lnTo>
                  <a:pt x="780707" y="272442"/>
                </a:lnTo>
                <a:lnTo>
                  <a:pt x="751446" y="313202"/>
                </a:lnTo>
                <a:lnTo>
                  <a:pt x="721741" y="353657"/>
                </a:lnTo>
                <a:lnTo>
                  <a:pt x="691596" y="393804"/>
                </a:lnTo>
                <a:lnTo>
                  <a:pt x="661012" y="433639"/>
                </a:lnTo>
                <a:lnTo>
                  <a:pt x="629993" y="473160"/>
                </a:lnTo>
                <a:lnTo>
                  <a:pt x="598540" y="512360"/>
                </a:lnTo>
                <a:lnTo>
                  <a:pt x="566657" y="551238"/>
                </a:lnTo>
                <a:lnTo>
                  <a:pt x="534345" y="589789"/>
                </a:lnTo>
                <a:lnTo>
                  <a:pt x="501608" y="628010"/>
                </a:lnTo>
                <a:lnTo>
                  <a:pt x="468448" y="665896"/>
                </a:lnTo>
                <a:lnTo>
                  <a:pt x="434867" y="703444"/>
                </a:lnTo>
                <a:lnTo>
                  <a:pt x="400868" y="740650"/>
                </a:lnTo>
                <a:lnTo>
                  <a:pt x="366453" y="777510"/>
                </a:lnTo>
                <a:lnTo>
                  <a:pt x="331626" y="814021"/>
                </a:lnTo>
                <a:lnTo>
                  <a:pt x="296387" y="850178"/>
                </a:lnTo>
                <a:lnTo>
                  <a:pt x="260741" y="885979"/>
                </a:lnTo>
                <a:lnTo>
                  <a:pt x="224689" y="921418"/>
                </a:lnTo>
                <a:lnTo>
                  <a:pt x="188234" y="956493"/>
                </a:lnTo>
                <a:lnTo>
                  <a:pt x="151378" y="991199"/>
                </a:lnTo>
                <a:lnTo>
                  <a:pt x="114124" y="1025533"/>
                </a:lnTo>
                <a:lnTo>
                  <a:pt x="76475" y="1059491"/>
                </a:lnTo>
                <a:lnTo>
                  <a:pt x="38432" y="1093069"/>
                </a:lnTo>
                <a:lnTo>
                  <a:pt x="0" y="1126263"/>
                </a:lnTo>
                <a:lnTo>
                  <a:pt x="48891" y="1140533"/>
                </a:lnTo>
                <a:lnTo>
                  <a:pt x="97565" y="1155340"/>
                </a:lnTo>
                <a:lnTo>
                  <a:pt x="146018" y="1170682"/>
                </a:lnTo>
                <a:lnTo>
                  <a:pt x="194246" y="1186556"/>
                </a:lnTo>
                <a:lnTo>
                  <a:pt x="242245" y="1202960"/>
                </a:lnTo>
                <a:lnTo>
                  <a:pt x="290011" y="1219890"/>
                </a:lnTo>
                <a:lnTo>
                  <a:pt x="337539" y="1237346"/>
                </a:lnTo>
                <a:lnTo>
                  <a:pt x="384827" y="1255323"/>
                </a:lnTo>
                <a:lnTo>
                  <a:pt x="431869" y="1273820"/>
                </a:lnTo>
                <a:lnTo>
                  <a:pt x="478662" y="1292834"/>
                </a:lnTo>
                <a:lnTo>
                  <a:pt x="525202" y="1312363"/>
                </a:lnTo>
                <a:lnTo>
                  <a:pt x="571485" y="1332403"/>
                </a:lnTo>
                <a:lnTo>
                  <a:pt x="617507" y="1352953"/>
                </a:lnTo>
                <a:lnTo>
                  <a:pt x="663264" y="1374010"/>
                </a:lnTo>
                <a:lnTo>
                  <a:pt x="708752" y="1395571"/>
                </a:lnTo>
                <a:lnTo>
                  <a:pt x="753967" y="1417633"/>
                </a:lnTo>
                <a:lnTo>
                  <a:pt x="798906" y="1440195"/>
                </a:lnTo>
                <a:lnTo>
                  <a:pt x="843563" y="1463254"/>
                </a:lnTo>
                <a:lnTo>
                  <a:pt x="887935" y="1486807"/>
                </a:lnTo>
                <a:lnTo>
                  <a:pt x="932018" y="1510851"/>
                </a:lnTo>
                <a:lnTo>
                  <a:pt x="975809" y="1535384"/>
                </a:lnTo>
                <a:lnTo>
                  <a:pt x="1019302" y="1560404"/>
                </a:lnTo>
                <a:lnTo>
                  <a:pt x="1062495" y="1585908"/>
                </a:lnTo>
                <a:lnTo>
                  <a:pt x="1105383" y="1611893"/>
                </a:lnTo>
                <a:lnTo>
                  <a:pt x="1147962" y="1638357"/>
                </a:lnTo>
                <a:lnTo>
                  <a:pt x="1190228" y="1665298"/>
                </a:lnTo>
                <a:lnTo>
                  <a:pt x="1232177" y="1692712"/>
                </a:lnTo>
                <a:lnTo>
                  <a:pt x="1273806" y="1720598"/>
                </a:lnTo>
                <a:lnTo>
                  <a:pt x="1315110" y="1748952"/>
                </a:lnTo>
                <a:lnTo>
                  <a:pt x="1356085" y="1777773"/>
                </a:lnTo>
                <a:lnTo>
                  <a:pt x="1396727" y="1807057"/>
                </a:lnTo>
                <a:lnTo>
                  <a:pt x="1437033" y="1836803"/>
                </a:lnTo>
                <a:lnTo>
                  <a:pt x="1476998" y="1867007"/>
                </a:lnTo>
                <a:lnTo>
                  <a:pt x="1516618" y="1897667"/>
                </a:lnTo>
                <a:lnTo>
                  <a:pt x="1555890" y="1928780"/>
                </a:lnTo>
                <a:lnTo>
                  <a:pt x="1594809" y="1960345"/>
                </a:lnTo>
                <a:lnTo>
                  <a:pt x="1633371" y="1992358"/>
                </a:lnTo>
                <a:lnTo>
                  <a:pt x="1671573" y="2024816"/>
                </a:lnTo>
                <a:lnTo>
                  <a:pt x="1709410" y="2057719"/>
                </a:lnTo>
                <a:lnTo>
                  <a:pt x="1746879" y="2091062"/>
                </a:lnTo>
                <a:lnTo>
                  <a:pt x="1783975" y="2124843"/>
                </a:lnTo>
                <a:lnTo>
                  <a:pt x="1820694" y="2159060"/>
                </a:lnTo>
                <a:lnTo>
                  <a:pt x="1857033" y="2193710"/>
                </a:lnTo>
                <a:lnTo>
                  <a:pt x="1892988" y="2228791"/>
                </a:lnTo>
                <a:lnTo>
                  <a:pt x="1928554" y="2264300"/>
                </a:lnTo>
                <a:lnTo>
                  <a:pt x="1963727" y="2300234"/>
                </a:lnTo>
                <a:lnTo>
                  <a:pt x="1998504" y="2336591"/>
                </a:lnTo>
                <a:lnTo>
                  <a:pt x="2032881" y="2373369"/>
                </a:lnTo>
                <a:lnTo>
                  <a:pt x="2066853" y="2410565"/>
                </a:lnTo>
                <a:lnTo>
                  <a:pt x="2100417" y="2448177"/>
                </a:lnTo>
                <a:lnTo>
                  <a:pt x="2133568" y="2486201"/>
                </a:lnTo>
                <a:lnTo>
                  <a:pt x="2148884" y="2438272"/>
                </a:lnTo>
                <a:lnTo>
                  <a:pt x="2164717" y="2390537"/>
                </a:lnTo>
                <a:lnTo>
                  <a:pt x="2181062" y="2343000"/>
                </a:lnTo>
                <a:lnTo>
                  <a:pt x="2197919" y="2295664"/>
                </a:lnTo>
                <a:lnTo>
                  <a:pt x="2215284" y="2248535"/>
                </a:lnTo>
                <a:lnTo>
                  <a:pt x="2233155" y="2201614"/>
                </a:lnTo>
                <a:lnTo>
                  <a:pt x="2251530" y="2154907"/>
                </a:lnTo>
                <a:lnTo>
                  <a:pt x="2270405" y="2108417"/>
                </a:lnTo>
                <a:lnTo>
                  <a:pt x="2289779" y="2062147"/>
                </a:lnTo>
                <a:lnTo>
                  <a:pt x="2309649" y="2016102"/>
                </a:lnTo>
                <a:lnTo>
                  <a:pt x="2330012" y="1970286"/>
                </a:lnTo>
                <a:lnTo>
                  <a:pt x="2350866" y="1924701"/>
                </a:lnTo>
                <a:lnTo>
                  <a:pt x="2372209" y="1879353"/>
                </a:lnTo>
                <a:lnTo>
                  <a:pt x="2394037" y="1834243"/>
                </a:lnTo>
                <a:lnTo>
                  <a:pt x="2416349" y="1789378"/>
                </a:lnTo>
                <a:lnTo>
                  <a:pt x="2439141" y="1744760"/>
                </a:lnTo>
                <a:lnTo>
                  <a:pt x="2462412" y="1700392"/>
                </a:lnTo>
                <a:lnTo>
                  <a:pt x="2486159" y="1656280"/>
                </a:lnTo>
                <a:lnTo>
                  <a:pt x="2510379" y="1612426"/>
                </a:lnTo>
                <a:lnTo>
                  <a:pt x="2535070" y="1568834"/>
                </a:lnTo>
                <a:lnTo>
                  <a:pt x="2560229" y="1525509"/>
                </a:lnTo>
                <a:lnTo>
                  <a:pt x="2585854" y="1482454"/>
                </a:lnTo>
                <a:lnTo>
                  <a:pt x="2611942" y="1439672"/>
                </a:lnTo>
                <a:lnTo>
                  <a:pt x="2638491" y="1397168"/>
                </a:lnTo>
                <a:lnTo>
                  <a:pt x="2665499" y="1354945"/>
                </a:lnTo>
                <a:lnTo>
                  <a:pt x="2692962" y="1313008"/>
                </a:lnTo>
                <a:lnTo>
                  <a:pt x="2720878" y="1271359"/>
                </a:lnTo>
                <a:lnTo>
                  <a:pt x="2749246" y="1230003"/>
                </a:lnTo>
                <a:lnTo>
                  <a:pt x="2778061" y="1188943"/>
                </a:lnTo>
                <a:lnTo>
                  <a:pt x="2807322" y="1148184"/>
                </a:lnTo>
                <a:lnTo>
                  <a:pt x="2837027" y="1107729"/>
                </a:lnTo>
                <a:lnTo>
                  <a:pt x="2867172" y="1067582"/>
                </a:lnTo>
                <a:lnTo>
                  <a:pt x="2897756" y="1027746"/>
                </a:lnTo>
                <a:lnTo>
                  <a:pt x="2928775" y="988226"/>
                </a:lnTo>
                <a:lnTo>
                  <a:pt x="2949965" y="961816"/>
                </a:lnTo>
                <a:lnTo>
                  <a:pt x="2949965" y="112297"/>
                </a:lnTo>
                <a:lnTo>
                  <a:pt x="2895418" y="87313"/>
                </a:lnTo>
                <a:lnTo>
                  <a:pt x="2849920" y="65746"/>
                </a:lnTo>
                <a:lnTo>
                  <a:pt x="2804694" y="43677"/>
                </a:lnTo>
                <a:lnTo>
                  <a:pt x="2759746" y="21108"/>
                </a:lnTo>
                <a:lnTo>
                  <a:pt x="2718866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54" name="object 54"/>
          <p:cNvSpPr/>
          <p:nvPr/>
        </p:nvSpPr>
        <p:spPr>
          <a:xfrm>
            <a:off x="0" y="6784550"/>
            <a:ext cx="801371" cy="2947036"/>
          </a:xfrm>
          <a:custGeom>
            <a:avLst/>
            <a:gdLst/>
            <a:ahLst/>
            <a:cxnLst/>
            <a:rect l="l" t="t" r="r" b="b"/>
            <a:pathLst>
              <a:path w="801370" h="2947034">
                <a:moveTo>
                  <a:pt x="0" y="2946816"/>
                </a:moveTo>
                <a:lnTo>
                  <a:pt x="46001" y="2916056"/>
                </a:lnTo>
                <a:lnTo>
                  <a:pt x="82659" y="2889899"/>
                </a:lnTo>
                <a:lnTo>
                  <a:pt x="118609" y="2862834"/>
                </a:lnTo>
                <a:lnTo>
                  <a:pt x="153836" y="2834878"/>
                </a:lnTo>
                <a:lnTo>
                  <a:pt x="188322" y="2806047"/>
                </a:lnTo>
                <a:lnTo>
                  <a:pt x="222050" y="2776357"/>
                </a:lnTo>
                <a:lnTo>
                  <a:pt x="255003" y="2745827"/>
                </a:lnTo>
                <a:lnTo>
                  <a:pt x="287166" y="2714472"/>
                </a:lnTo>
                <a:lnTo>
                  <a:pt x="318521" y="2682309"/>
                </a:lnTo>
                <a:lnTo>
                  <a:pt x="349051" y="2649356"/>
                </a:lnTo>
                <a:lnTo>
                  <a:pt x="378741" y="2615628"/>
                </a:lnTo>
                <a:lnTo>
                  <a:pt x="407572" y="2581142"/>
                </a:lnTo>
                <a:lnTo>
                  <a:pt x="435528" y="2545915"/>
                </a:lnTo>
                <a:lnTo>
                  <a:pt x="462593" y="2509965"/>
                </a:lnTo>
                <a:lnTo>
                  <a:pt x="488750" y="2473307"/>
                </a:lnTo>
                <a:lnTo>
                  <a:pt x="513982" y="2435958"/>
                </a:lnTo>
                <a:lnTo>
                  <a:pt x="538273" y="2397935"/>
                </a:lnTo>
                <a:lnTo>
                  <a:pt x="561605" y="2359256"/>
                </a:lnTo>
                <a:lnTo>
                  <a:pt x="583962" y="2319935"/>
                </a:lnTo>
                <a:lnTo>
                  <a:pt x="605327" y="2279991"/>
                </a:lnTo>
                <a:lnTo>
                  <a:pt x="625684" y="2239440"/>
                </a:lnTo>
                <a:lnTo>
                  <a:pt x="645015" y="2198299"/>
                </a:lnTo>
                <a:lnTo>
                  <a:pt x="663305" y="2156584"/>
                </a:lnTo>
                <a:lnTo>
                  <a:pt x="680536" y="2114312"/>
                </a:lnTo>
                <a:lnTo>
                  <a:pt x="696691" y="2071500"/>
                </a:lnTo>
                <a:lnTo>
                  <a:pt x="711754" y="2028165"/>
                </a:lnTo>
                <a:lnTo>
                  <a:pt x="725708" y="1984323"/>
                </a:lnTo>
                <a:lnTo>
                  <a:pt x="738537" y="1939991"/>
                </a:lnTo>
                <a:lnTo>
                  <a:pt x="750223" y="1895186"/>
                </a:lnTo>
                <a:lnTo>
                  <a:pt x="760750" y="1849924"/>
                </a:lnTo>
                <a:lnTo>
                  <a:pt x="770101" y="1804223"/>
                </a:lnTo>
                <a:lnTo>
                  <a:pt x="778260" y="1758099"/>
                </a:lnTo>
                <a:lnTo>
                  <a:pt x="785209" y="1711569"/>
                </a:lnTo>
                <a:lnTo>
                  <a:pt x="790933" y="1664649"/>
                </a:lnTo>
                <a:lnTo>
                  <a:pt x="795413" y="1617356"/>
                </a:lnTo>
                <a:lnTo>
                  <a:pt x="798635" y="1569707"/>
                </a:lnTo>
                <a:lnTo>
                  <a:pt x="800580" y="1521719"/>
                </a:lnTo>
                <a:lnTo>
                  <a:pt x="801232" y="1473408"/>
                </a:lnTo>
                <a:lnTo>
                  <a:pt x="800580" y="1425097"/>
                </a:lnTo>
                <a:lnTo>
                  <a:pt x="798635" y="1377109"/>
                </a:lnTo>
                <a:lnTo>
                  <a:pt x="795413" y="1329460"/>
                </a:lnTo>
                <a:lnTo>
                  <a:pt x="790933" y="1282167"/>
                </a:lnTo>
                <a:lnTo>
                  <a:pt x="785209" y="1235247"/>
                </a:lnTo>
                <a:lnTo>
                  <a:pt x="778260" y="1188717"/>
                </a:lnTo>
                <a:lnTo>
                  <a:pt x="770101" y="1142592"/>
                </a:lnTo>
                <a:lnTo>
                  <a:pt x="760750" y="1096891"/>
                </a:lnTo>
                <a:lnTo>
                  <a:pt x="750223" y="1051630"/>
                </a:lnTo>
                <a:lnTo>
                  <a:pt x="738537" y="1006825"/>
                </a:lnTo>
                <a:lnTo>
                  <a:pt x="725708" y="962493"/>
                </a:lnTo>
                <a:lnTo>
                  <a:pt x="711754" y="918651"/>
                </a:lnTo>
                <a:lnTo>
                  <a:pt x="696691" y="875316"/>
                </a:lnTo>
                <a:lnTo>
                  <a:pt x="680536" y="832504"/>
                </a:lnTo>
                <a:lnTo>
                  <a:pt x="663305" y="790232"/>
                </a:lnTo>
                <a:lnTo>
                  <a:pt x="645015" y="748517"/>
                </a:lnTo>
                <a:lnTo>
                  <a:pt x="625684" y="707376"/>
                </a:lnTo>
                <a:lnTo>
                  <a:pt x="605327" y="666824"/>
                </a:lnTo>
                <a:lnTo>
                  <a:pt x="583962" y="626880"/>
                </a:lnTo>
                <a:lnTo>
                  <a:pt x="561605" y="587560"/>
                </a:lnTo>
                <a:lnTo>
                  <a:pt x="538273" y="548880"/>
                </a:lnTo>
                <a:lnTo>
                  <a:pt x="513982" y="510858"/>
                </a:lnTo>
                <a:lnTo>
                  <a:pt x="488750" y="473509"/>
                </a:lnTo>
                <a:lnTo>
                  <a:pt x="462593" y="436851"/>
                </a:lnTo>
                <a:lnTo>
                  <a:pt x="435528" y="400900"/>
                </a:lnTo>
                <a:lnTo>
                  <a:pt x="407572" y="365674"/>
                </a:lnTo>
                <a:lnTo>
                  <a:pt x="378741" y="331188"/>
                </a:lnTo>
                <a:lnTo>
                  <a:pt x="349051" y="297460"/>
                </a:lnTo>
                <a:lnTo>
                  <a:pt x="318521" y="264506"/>
                </a:lnTo>
                <a:lnTo>
                  <a:pt x="287166" y="232343"/>
                </a:lnTo>
                <a:lnTo>
                  <a:pt x="255003" y="200989"/>
                </a:lnTo>
                <a:lnTo>
                  <a:pt x="222050" y="170458"/>
                </a:lnTo>
                <a:lnTo>
                  <a:pt x="188322" y="140769"/>
                </a:lnTo>
                <a:lnTo>
                  <a:pt x="153836" y="111938"/>
                </a:lnTo>
                <a:lnTo>
                  <a:pt x="118609" y="83981"/>
                </a:lnTo>
                <a:lnTo>
                  <a:pt x="82659" y="56916"/>
                </a:lnTo>
                <a:lnTo>
                  <a:pt x="46001" y="30759"/>
                </a:lnTo>
                <a:lnTo>
                  <a:pt x="8652" y="5527"/>
                </a:lnTo>
                <a:lnTo>
                  <a:pt x="0" y="0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 sz="818"/>
          </a:p>
        </p:txBody>
      </p: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90C999BF-1855-41CF-B2F5-A6CA6063C2CF}"/>
              </a:ext>
            </a:extLst>
          </p:cNvPr>
          <p:cNvGrpSpPr/>
          <p:nvPr/>
        </p:nvGrpSpPr>
        <p:grpSpPr>
          <a:xfrm>
            <a:off x="19297841" y="7880629"/>
            <a:ext cx="806632" cy="2395206"/>
            <a:chOff x="19297841" y="7880629"/>
            <a:chExt cx="806632" cy="2395206"/>
          </a:xfrm>
        </p:grpSpPr>
        <p:sp>
          <p:nvSpPr>
            <p:cNvPr id="55" name="object 55"/>
            <p:cNvSpPr/>
            <p:nvPr/>
          </p:nvSpPr>
          <p:spPr>
            <a:xfrm>
              <a:off x="19297841" y="8100959"/>
              <a:ext cx="806450" cy="2174876"/>
            </a:xfrm>
            <a:custGeom>
              <a:avLst/>
              <a:gdLst/>
              <a:ahLst/>
              <a:cxnLst/>
              <a:rect l="l" t="t" r="r" b="b"/>
              <a:pathLst>
                <a:path w="806450" h="2174875">
                  <a:moveTo>
                    <a:pt x="287200" y="0"/>
                  </a:moveTo>
                  <a:lnTo>
                    <a:pt x="243804" y="21061"/>
                  </a:lnTo>
                  <a:lnTo>
                    <a:pt x="203529" y="45913"/>
                  </a:lnTo>
                  <a:lnTo>
                    <a:pt x="166499" y="74244"/>
                  </a:lnTo>
                  <a:lnTo>
                    <a:pt x="132841" y="105743"/>
                  </a:lnTo>
                  <a:lnTo>
                    <a:pt x="102680" y="140101"/>
                  </a:lnTo>
                  <a:lnTo>
                    <a:pt x="76141" y="177006"/>
                  </a:lnTo>
                  <a:lnTo>
                    <a:pt x="53350" y="216148"/>
                  </a:lnTo>
                  <a:lnTo>
                    <a:pt x="34432" y="257215"/>
                  </a:lnTo>
                  <a:lnTo>
                    <a:pt x="19512" y="299899"/>
                  </a:lnTo>
                  <a:lnTo>
                    <a:pt x="8716" y="343888"/>
                  </a:lnTo>
                  <a:lnTo>
                    <a:pt x="2171" y="388871"/>
                  </a:lnTo>
                  <a:lnTo>
                    <a:pt x="0" y="434538"/>
                  </a:lnTo>
                  <a:lnTo>
                    <a:pt x="2329" y="480579"/>
                  </a:lnTo>
                  <a:lnTo>
                    <a:pt x="9284" y="526682"/>
                  </a:lnTo>
                  <a:lnTo>
                    <a:pt x="20991" y="572537"/>
                  </a:lnTo>
                  <a:lnTo>
                    <a:pt x="37574" y="617834"/>
                  </a:lnTo>
                  <a:lnTo>
                    <a:pt x="601965" y="1947459"/>
                  </a:lnTo>
                  <a:lnTo>
                    <a:pt x="623029" y="1990853"/>
                  </a:lnTo>
                  <a:lnTo>
                    <a:pt x="647882" y="2031127"/>
                  </a:lnTo>
                  <a:lnTo>
                    <a:pt x="676215" y="2068155"/>
                  </a:lnTo>
                  <a:lnTo>
                    <a:pt x="707715" y="2101813"/>
                  </a:lnTo>
                  <a:lnTo>
                    <a:pt x="742074" y="2131974"/>
                  </a:lnTo>
                  <a:lnTo>
                    <a:pt x="778980" y="2158513"/>
                  </a:lnTo>
                  <a:lnTo>
                    <a:pt x="806257" y="2174396"/>
                  </a:lnTo>
                </a:path>
              </a:pathLst>
            </a:custGeom>
            <a:ln w="62825">
              <a:solidFill>
                <a:srgbClr val="EB6400"/>
              </a:solidFill>
            </a:ln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56" name="object 56"/>
            <p:cNvSpPr/>
            <p:nvPr/>
          </p:nvSpPr>
          <p:spPr>
            <a:xfrm>
              <a:off x="19585043" y="7880629"/>
              <a:ext cx="519430" cy="220345"/>
            </a:xfrm>
            <a:custGeom>
              <a:avLst/>
              <a:gdLst/>
              <a:ahLst/>
              <a:cxnLst/>
              <a:rect l="l" t="t" r="r" b="b"/>
              <a:pathLst>
                <a:path w="519430" h="220345">
                  <a:moveTo>
                    <a:pt x="519057" y="0"/>
                  </a:moveTo>
                  <a:lnTo>
                    <a:pt x="0" y="220330"/>
                  </a:lnTo>
                </a:path>
              </a:pathLst>
            </a:custGeom>
            <a:ln w="62825">
              <a:solidFill>
                <a:srgbClr val="EB6400"/>
              </a:solidFill>
            </a:ln>
          </p:spPr>
          <p:txBody>
            <a:bodyPr wrap="square" lIns="0" tIns="0" rIns="0" bIns="0" rtlCol="0"/>
            <a:lstStyle/>
            <a:p>
              <a:endParaRPr sz="818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62196" y="7281116"/>
            <a:ext cx="1470053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C</a:t>
            </a:r>
            <a:r>
              <a:rPr sz="4949" b="1" spc="-130" dirty="0">
                <a:solidFill>
                  <a:srgbClr val="FFFFFF"/>
                </a:solidFill>
                <a:latin typeface="Goethe FF Clan"/>
                <a:cs typeface="Goethe FF Clan"/>
              </a:rPr>
              <a:t>ro</a:t>
            </a:r>
            <a:endParaRPr sz="4949" dirty="0">
              <a:latin typeface="Goethe FF Clan"/>
              <a:cs typeface="Goethe FF Cl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28073" y="7281116"/>
            <a:ext cx="4804977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4949" b="1" spc="-66" dirty="0">
                <a:solidFill>
                  <a:srgbClr val="FFFFFF"/>
                </a:solidFill>
                <a:latin typeface="Goethe FF Clan"/>
                <a:cs typeface="Goethe FF Clan"/>
              </a:rPr>
              <a:t>Annett</a:t>
            </a:r>
            <a:r>
              <a:rPr sz="4949" b="1" spc="-154" dirty="0">
                <a:solidFill>
                  <a:srgbClr val="FFFFFF"/>
                </a:solidFill>
                <a:latin typeface="Goethe FF Clan"/>
                <a:cs typeface="Goethe FF Clan"/>
              </a:rPr>
              <a:t> </a:t>
            </a:r>
            <a:r>
              <a:rPr sz="4949" b="1" spc="-70" dirty="0">
                <a:solidFill>
                  <a:srgbClr val="FFFFFF"/>
                </a:solidFill>
                <a:latin typeface="Goethe FF Clan"/>
                <a:cs typeface="Goethe FF Clan"/>
              </a:rPr>
              <a:t>Louisan</a:t>
            </a:r>
            <a:endParaRPr sz="4949" dirty="0">
              <a:latin typeface="Goethe FF Clan"/>
              <a:cs typeface="Goethe FF Cl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582027" y="7281116"/>
            <a:ext cx="2584823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4949" b="1" spc="-55" dirty="0">
                <a:solidFill>
                  <a:srgbClr val="FFFFFF"/>
                </a:solidFill>
                <a:latin typeface="Goethe FF Clan"/>
                <a:cs typeface="Goethe FF Clan"/>
              </a:rPr>
              <a:t>Nami</a:t>
            </a:r>
            <a:r>
              <a:rPr sz="4949" b="1" spc="-176" dirty="0">
                <a:solidFill>
                  <a:srgbClr val="FFFFFF"/>
                </a:solidFill>
                <a:latin typeface="Goethe FF Clan"/>
                <a:cs typeface="Goethe FF Clan"/>
              </a:rPr>
              <a:t>k</a:t>
            </a:r>
            <a:r>
              <a:rPr sz="4949" b="1" spc="-4" dirty="0">
                <a:solidFill>
                  <a:srgbClr val="FFFFFF"/>
                </a:solidFill>
                <a:latin typeface="Goethe FF Clan"/>
                <a:cs typeface="Goethe FF Clan"/>
              </a:rPr>
              <a:t>a</a:t>
            </a:r>
            <a:endParaRPr sz="4949" dirty="0">
              <a:latin typeface="Goethe FF Clan"/>
              <a:cs typeface="Goethe FF Cl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157450" y="7254875"/>
            <a:ext cx="3962530" cy="7738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4949" b="1" spc="-70" dirty="0">
                <a:solidFill>
                  <a:srgbClr val="FFFFFF"/>
                </a:solidFill>
                <a:latin typeface="Goethe FF Clan"/>
                <a:cs typeface="Goethe FF Clan"/>
              </a:rPr>
              <a:t>Roger</a:t>
            </a:r>
            <a:r>
              <a:rPr sz="4949" b="1" spc="-161" dirty="0">
                <a:solidFill>
                  <a:srgbClr val="FFFFFF"/>
                </a:solidFill>
                <a:latin typeface="Goethe FF Clan"/>
                <a:cs typeface="Goethe FF Clan"/>
              </a:rPr>
              <a:t> </a:t>
            </a:r>
            <a:r>
              <a:rPr sz="4949" b="1" spc="-70" dirty="0">
                <a:solidFill>
                  <a:srgbClr val="FFFFFF"/>
                </a:solidFill>
                <a:latin typeface="Goethe FF Clan"/>
                <a:cs typeface="Goethe FF Clan"/>
              </a:rPr>
              <a:t>Cicero</a:t>
            </a:r>
            <a:endParaRPr sz="4949" dirty="0">
              <a:latin typeface="Goethe FF Clan"/>
              <a:cs typeface="Goethe FF Cl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0" y="7493152"/>
            <a:ext cx="1652271" cy="3446145"/>
          </a:xfrm>
          <a:custGeom>
            <a:avLst/>
            <a:gdLst/>
            <a:ahLst/>
            <a:cxnLst/>
            <a:rect l="l" t="t" r="r" b="b"/>
            <a:pathLst>
              <a:path w="1652270" h="3446145">
                <a:moveTo>
                  <a:pt x="0" y="0"/>
                </a:moveTo>
                <a:lnTo>
                  <a:pt x="0" y="3185328"/>
                </a:lnTo>
                <a:lnTo>
                  <a:pt x="16472" y="3197358"/>
                </a:lnTo>
                <a:lnTo>
                  <a:pt x="56574" y="3227182"/>
                </a:lnTo>
                <a:lnTo>
                  <a:pt x="96435" y="3257368"/>
                </a:lnTo>
                <a:lnTo>
                  <a:pt x="136053" y="3287914"/>
                </a:lnTo>
                <a:lnTo>
                  <a:pt x="175426" y="3318819"/>
                </a:lnTo>
                <a:lnTo>
                  <a:pt x="214550" y="3350081"/>
                </a:lnTo>
                <a:lnTo>
                  <a:pt x="253423" y="3381701"/>
                </a:lnTo>
                <a:lnTo>
                  <a:pt x="292042" y="3413676"/>
                </a:lnTo>
                <a:lnTo>
                  <a:pt x="330406" y="3446005"/>
                </a:lnTo>
                <a:lnTo>
                  <a:pt x="337327" y="3396315"/>
                </a:lnTo>
                <a:lnTo>
                  <a:pt x="344675" y="3346717"/>
                </a:lnTo>
                <a:lnTo>
                  <a:pt x="352449" y="3297215"/>
                </a:lnTo>
                <a:lnTo>
                  <a:pt x="360648" y="3247810"/>
                </a:lnTo>
                <a:lnTo>
                  <a:pt x="369271" y="3198505"/>
                </a:lnTo>
                <a:lnTo>
                  <a:pt x="378317" y="3149303"/>
                </a:lnTo>
                <a:lnTo>
                  <a:pt x="387784" y="3100206"/>
                </a:lnTo>
                <a:lnTo>
                  <a:pt x="397672" y="3051217"/>
                </a:lnTo>
                <a:lnTo>
                  <a:pt x="407979" y="3002339"/>
                </a:lnTo>
                <a:lnTo>
                  <a:pt x="418705" y="2953573"/>
                </a:lnTo>
                <a:lnTo>
                  <a:pt x="429847" y="2904923"/>
                </a:lnTo>
                <a:lnTo>
                  <a:pt x="441406" y="2856391"/>
                </a:lnTo>
                <a:lnTo>
                  <a:pt x="453379" y="2807980"/>
                </a:lnTo>
                <a:lnTo>
                  <a:pt x="465766" y="2759692"/>
                </a:lnTo>
                <a:lnTo>
                  <a:pt x="478565" y="2711530"/>
                </a:lnTo>
                <a:lnTo>
                  <a:pt x="491776" y="2663496"/>
                </a:lnTo>
                <a:lnTo>
                  <a:pt x="505397" y="2615593"/>
                </a:lnTo>
                <a:lnTo>
                  <a:pt x="519427" y="2567823"/>
                </a:lnTo>
                <a:lnTo>
                  <a:pt x="533865" y="2520189"/>
                </a:lnTo>
                <a:lnTo>
                  <a:pt x="548710" y="2472694"/>
                </a:lnTo>
                <a:lnTo>
                  <a:pt x="563961" y="2425339"/>
                </a:lnTo>
                <a:lnTo>
                  <a:pt x="579616" y="2378129"/>
                </a:lnTo>
                <a:lnTo>
                  <a:pt x="595675" y="2331064"/>
                </a:lnTo>
                <a:lnTo>
                  <a:pt x="612136" y="2284148"/>
                </a:lnTo>
                <a:lnTo>
                  <a:pt x="628998" y="2237384"/>
                </a:lnTo>
                <a:lnTo>
                  <a:pt x="646260" y="2190773"/>
                </a:lnTo>
                <a:lnTo>
                  <a:pt x="663921" y="2144319"/>
                </a:lnTo>
                <a:lnTo>
                  <a:pt x="681980" y="2098023"/>
                </a:lnTo>
                <a:lnTo>
                  <a:pt x="700435" y="2051889"/>
                </a:lnTo>
                <a:lnTo>
                  <a:pt x="719286" y="2005919"/>
                </a:lnTo>
                <a:lnTo>
                  <a:pt x="738531" y="1960116"/>
                </a:lnTo>
                <a:lnTo>
                  <a:pt x="758170" y="1914482"/>
                </a:lnTo>
                <a:lnTo>
                  <a:pt x="778200" y="1869019"/>
                </a:lnTo>
                <a:lnTo>
                  <a:pt x="798621" y="1823731"/>
                </a:lnTo>
                <a:lnTo>
                  <a:pt x="819433" y="1778620"/>
                </a:lnTo>
                <a:lnTo>
                  <a:pt x="840632" y="1733688"/>
                </a:lnTo>
                <a:lnTo>
                  <a:pt x="862220" y="1688937"/>
                </a:lnTo>
                <a:lnTo>
                  <a:pt x="884193" y="1644371"/>
                </a:lnTo>
                <a:lnTo>
                  <a:pt x="906552" y="1599993"/>
                </a:lnTo>
                <a:lnTo>
                  <a:pt x="929295" y="1555804"/>
                </a:lnTo>
                <a:lnTo>
                  <a:pt x="952421" y="1511806"/>
                </a:lnTo>
                <a:lnTo>
                  <a:pt x="975929" y="1468004"/>
                </a:lnTo>
                <a:lnTo>
                  <a:pt x="999817" y="1424399"/>
                </a:lnTo>
                <a:lnTo>
                  <a:pt x="1024085" y="1380993"/>
                </a:lnTo>
                <a:lnTo>
                  <a:pt x="1048732" y="1337790"/>
                </a:lnTo>
                <a:lnTo>
                  <a:pt x="1073755" y="1294792"/>
                </a:lnTo>
                <a:lnTo>
                  <a:pt x="1099155" y="1252001"/>
                </a:lnTo>
                <a:lnTo>
                  <a:pt x="1124930" y="1209420"/>
                </a:lnTo>
                <a:lnTo>
                  <a:pt x="1151079" y="1167052"/>
                </a:lnTo>
                <a:lnTo>
                  <a:pt x="1177600" y="1124899"/>
                </a:lnTo>
                <a:lnTo>
                  <a:pt x="1204493" y="1082963"/>
                </a:lnTo>
                <a:lnTo>
                  <a:pt x="1231757" y="1041248"/>
                </a:lnTo>
                <a:lnTo>
                  <a:pt x="1259389" y="999755"/>
                </a:lnTo>
                <a:lnTo>
                  <a:pt x="1287390" y="958488"/>
                </a:lnTo>
                <a:lnTo>
                  <a:pt x="1315758" y="917448"/>
                </a:lnTo>
                <a:lnTo>
                  <a:pt x="1344492" y="876639"/>
                </a:lnTo>
                <a:lnTo>
                  <a:pt x="1373591" y="836063"/>
                </a:lnTo>
                <a:lnTo>
                  <a:pt x="1403053" y="795722"/>
                </a:lnTo>
                <a:lnTo>
                  <a:pt x="1432878" y="755620"/>
                </a:lnTo>
                <a:lnTo>
                  <a:pt x="1463064" y="715758"/>
                </a:lnTo>
                <a:lnTo>
                  <a:pt x="1493611" y="676139"/>
                </a:lnTo>
                <a:lnTo>
                  <a:pt x="1524516" y="636766"/>
                </a:lnTo>
                <a:lnTo>
                  <a:pt x="1555780" y="597641"/>
                </a:lnTo>
                <a:lnTo>
                  <a:pt x="1587400" y="558767"/>
                </a:lnTo>
                <a:lnTo>
                  <a:pt x="1619376" y="520146"/>
                </a:lnTo>
                <a:lnTo>
                  <a:pt x="1651706" y="481782"/>
                </a:lnTo>
                <a:lnTo>
                  <a:pt x="1552413" y="467512"/>
                </a:lnTo>
                <a:lnTo>
                  <a:pt x="1453497" y="451536"/>
                </a:lnTo>
                <a:lnTo>
                  <a:pt x="1354979" y="433863"/>
                </a:lnTo>
                <a:lnTo>
                  <a:pt x="1256879" y="414502"/>
                </a:lnTo>
                <a:lnTo>
                  <a:pt x="1159218" y="393463"/>
                </a:lnTo>
                <a:lnTo>
                  <a:pt x="1062018" y="370754"/>
                </a:lnTo>
                <a:lnTo>
                  <a:pt x="965298" y="346385"/>
                </a:lnTo>
                <a:lnTo>
                  <a:pt x="869080" y="320365"/>
                </a:lnTo>
                <a:lnTo>
                  <a:pt x="773384" y="292704"/>
                </a:lnTo>
                <a:lnTo>
                  <a:pt x="678231" y="263411"/>
                </a:lnTo>
                <a:lnTo>
                  <a:pt x="583643" y="232495"/>
                </a:lnTo>
                <a:lnTo>
                  <a:pt x="489639" y="199964"/>
                </a:lnTo>
                <a:lnTo>
                  <a:pt x="396240" y="165830"/>
                </a:lnTo>
                <a:lnTo>
                  <a:pt x="303468" y="130100"/>
                </a:lnTo>
                <a:lnTo>
                  <a:pt x="257324" y="111640"/>
                </a:lnTo>
                <a:lnTo>
                  <a:pt x="211344" y="92785"/>
                </a:lnTo>
                <a:lnTo>
                  <a:pt x="165530" y="73535"/>
                </a:lnTo>
                <a:lnTo>
                  <a:pt x="119887" y="53892"/>
                </a:lnTo>
                <a:lnTo>
                  <a:pt x="74415" y="33858"/>
                </a:lnTo>
                <a:lnTo>
                  <a:pt x="29119" y="13433"/>
                </a:lnTo>
                <a:lnTo>
                  <a:pt x="0" y="0"/>
                </a:lnTo>
                <a:close/>
              </a:path>
            </a:pathLst>
          </a:custGeom>
          <a:solidFill>
            <a:srgbClr val="82055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21" name="bk object 32">
            <a:extLst>
              <a:ext uri="{FF2B5EF4-FFF2-40B4-BE49-F238E27FC236}">
                <a16:creationId xmlns:a16="http://schemas.microsoft.com/office/drawing/2014/main" id="{E1985BCE-96A4-426F-B033-BB30640074FA}"/>
              </a:ext>
            </a:extLst>
          </p:cNvPr>
          <p:cNvSpPr/>
          <p:nvPr/>
        </p:nvSpPr>
        <p:spPr>
          <a:xfrm>
            <a:off x="930044" y="2181451"/>
            <a:ext cx="4042138" cy="500971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effectLst>
            <a:outerShdw dist="254000" dir="1926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34">
            <a:extLst>
              <a:ext uri="{FF2B5EF4-FFF2-40B4-BE49-F238E27FC236}">
                <a16:creationId xmlns:a16="http://schemas.microsoft.com/office/drawing/2014/main" id="{E7CC5872-2F82-4FEB-AAF7-E3665A4B5139}"/>
              </a:ext>
            </a:extLst>
          </p:cNvPr>
          <p:cNvSpPr/>
          <p:nvPr/>
        </p:nvSpPr>
        <p:spPr>
          <a:xfrm>
            <a:off x="15037562" y="2115464"/>
            <a:ext cx="3914142" cy="504284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effectLst>
            <a:outerShdw dist="254000" dir="1818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36">
            <a:extLst>
              <a:ext uri="{FF2B5EF4-FFF2-40B4-BE49-F238E27FC236}">
                <a16:creationId xmlns:a16="http://schemas.microsoft.com/office/drawing/2014/main" id="{FC86C037-17D5-4E0C-AA5D-2690DC7F53CE}"/>
              </a:ext>
            </a:extLst>
          </p:cNvPr>
          <p:cNvSpPr/>
          <p:nvPr/>
        </p:nvSpPr>
        <p:spPr>
          <a:xfrm>
            <a:off x="5872009" y="2052293"/>
            <a:ext cx="3965868" cy="480111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effectLst>
            <a:outerShdw dist="254000" dir="810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38">
            <a:extLst>
              <a:ext uri="{FF2B5EF4-FFF2-40B4-BE49-F238E27FC236}">
                <a16:creationId xmlns:a16="http://schemas.microsoft.com/office/drawing/2014/main" id="{3649AFC2-5369-4E4F-A002-8BE7EB442206}"/>
              </a:ext>
            </a:extLst>
          </p:cNvPr>
          <p:cNvSpPr/>
          <p:nvPr/>
        </p:nvSpPr>
        <p:spPr>
          <a:xfrm>
            <a:off x="10763180" y="2052283"/>
            <a:ext cx="3802596" cy="513815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effectLst>
            <a:outerShdw dist="254000" dir="1350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9044686F-FEA7-4C4A-8B0A-E1545724BA44}"/>
              </a:ext>
            </a:extLst>
          </p:cNvPr>
          <p:cNvGrpSpPr/>
          <p:nvPr/>
        </p:nvGrpSpPr>
        <p:grpSpPr>
          <a:xfrm>
            <a:off x="17678834" y="0"/>
            <a:ext cx="2425690" cy="3044199"/>
            <a:chOff x="17678834" y="0"/>
            <a:chExt cx="2425690" cy="3044199"/>
          </a:xfrm>
        </p:grpSpPr>
        <p:sp>
          <p:nvSpPr>
            <p:cNvPr id="26" name="bk object 29">
              <a:extLst>
                <a:ext uri="{FF2B5EF4-FFF2-40B4-BE49-F238E27FC236}">
                  <a16:creationId xmlns:a16="http://schemas.microsoft.com/office/drawing/2014/main" id="{D54FB266-BEE7-42DB-A557-AABE6723E527}"/>
                </a:ext>
              </a:extLst>
            </p:cNvPr>
            <p:cNvSpPr/>
            <p:nvPr/>
          </p:nvSpPr>
          <p:spPr>
            <a:xfrm>
              <a:off x="19433964" y="2911484"/>
              <a:ext cx="670560" cy="132715"/>
            </a:xfrm>
            <a:custGeom>
              <a:avLst/>
              <a:gdLst/>
              <a:ahLst/>
              <a:cxnLst/>
              <a:rect l="l" t="t" r="r" b="b"/>
              <a:pathLst>
                <a:path w="670559" h="132714">
                  <a:moveTo>
                    <a:pt x="0" y="132611"/>
                  </a:moveTo>
                  <a:lnTo>
                    <a:pt x="48310" y="131959"/>
                  </a:lnTo>
                  <a:lnTo>
                    <a:pt x="96299" y="130014"/>
                  </a:lnTo>
                  <a:lnTo>
                    <a:pt x="143947" y="126793"/>
                  </a:lnTo>
                  <a:lnTo>
                    <a:pt x="191240" y="122312"/>
                  </a:lnTo>
                  <a:lnTo>
                    <a:pt x="238160" y="116589"/>
                  </a:lnTo>
                  <a:lnTo>
                    <a:pt x="284691" y="109639"/>
                  </a:lnTo>
                  <a:lnTo>
                    <a:pt x="330815" y="101481"/>
                  </a:lnTo>
                  <a:lnTo>
                    <a:pt x="376516" y="92129"/>
                  </a:lnTo>
                  <a:lnTo>
                    <a:pt x="421778" y="81602"/>
                  </a:lnTo>
                  <a:lnTo>
                    <a:pt x="466583" y="69916"/>
                  </a:lnTo>
                  <a:lnTo>
                    <a:pt x="510914" y="57088"/>
                  </a:lnTo>
                  <a:lnTo>
                    <a:pt x="554756" y="43133"/>
                  </a:lnTo>
                  <a:lnTo>
                    <a:pt x="598092" y="28070"/>
                  </a:lnTo>
                  <a:lnTo>
                    <a:pt x="640904" y="11915"/>
                  </a:lnTo>
                  <a:lnTo>
                    <a:pt x="670136" y="0"/>
                  </a:lnTo>
                </a:path>
              </a:pathLst>
            </a:custGeom>
            <a:ln w="72877">
              <a:solidFill>
                <a:srgbClr val="5AC5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bk object 30">
              <a:extLst>
                <a:ext uri="{FF2B5EF4-FFF2-40B4-BE49-F238E27FC236}">
                  <a16:creationId xmlns:a16="http://schemas.microsoft.com/office/drawing/2014/main" id="{D67633DD-B25B-4889-AC8A-D0CD4DD5B56F}"/>
                </a:ext>
              </a:extLst>
            </p:cNvPr>
            <p:cNvSpPr/>
            <p:nvPr/>
          </p:nvSpPr>
          <p:spPr>
            <a:xfrm>
              <a:off x="17678834" y="0"/>
              <a:ext cx="1755139" cy="3044190"/>
            </a:xfrm>
            <a:custGeom>
              <a:avLst/>
              <a:gdLst/>
              <a:ahLst/>
              <a:cxnLst/>
              <a:rect l="l" t="t" r="r" b="b"/>
              <a:pathLst>
                <a:path w="1755140" h="3044190">
                  <a:moveTo>
                    <a:pt x="564087" y="0"/>
                  </a:moveTo>
                  <a:lnTo>
                    <a:pt x="514065" y="47901"/>
                  </a:lnTo>
                  <a:lnTo>
                    <a:pt x="482710" y="80064"/>
                  </a:lnTo>
                  <a:lnTo>
                    <a:pt x="452180" y="113017"/>
                  </a:lnTo>
                  <a:lnTo>
                    <a:pt x="422490" y="146745"/>
                  </a:lnTo>
                  <a:lnTo>
                    <a:pt x="393659" y="181231"/>
                  </a:lnTo>
                  <a:lnTo>
                    <a:pt x="365703" y="216458"/>
                  </a:lnTo>
                  <a:lnTo>
                    <a:pt x="338638" y="252408"/>
                  </a:lnTo>
                  <a:lnTo>
                    <a:pt x="312481" y="289066"/>
                  </a:lnTo>
                  <a:lnTo>
                    <a:pt x="287249" y="326415"/>
                  </a:lnTo>
                  <a:lnTo>
                    <a:pt x="262958" y="364438"/>
                  </a:lnTo>
                  <a:lnTo>
                    <a:pt x="239626" y="403117"/>
                  </a:lnTo>
                  <a:lnTo>
                    <a:pt x="217269" y="442438"/>
                  </a:lnTo>
                  <a:lnTo>
                    <a:pt x="195904" y="482382"/>
                  </a:lnTo>
                  <a:lnTo>
                    <a:pt x="175547" y="522933"/>
                  </a:lnTo>
                  <a:lnTo>
                    <a:pt x="156216" y="564074"/>
                  </a:lnTo>
                  <a:lnTo>
                    <a:pt x="137926" y="605789"/>
                  </a:lnTo>
                  <a:lnTo>
                    <a:pt x="120696" y="648061"/>
                  </a:lnTo>
                  <a:lnTo>
                    <a:pt x="104540" y="690873"/>
                  </a:lnTo>
                  <a:lnTo>
                    <a:pt x="89477" y="734208"/>
                  </a:lnTo>
                  <a:lnTo>
                    <a:pt x="75523" y="778050"/>
                  </a:lnTo>
                  <a:lnTo>
                    <a:pt x="62694" y="822382"/>
                  </a:lnTo>
                  <a:lnTo>
                    <a:pt x="51008" y="867187"/>
                  </a:lnTo>
                  <a:lnTo>
                    <a:pt x="40481" y="912449"/>
                  </a:lnTo>
                  <a:lnTo>
                    <a:pt x="31130" y="958150"/>
                  </a:lnTo>
                  <a:lnTo>
                    <a:pt x="22971" y="1004274"/>
                  </a:lnTo>
                  <a:lnTo>
                    <a:pt x="16022" y="1050804"/>
                  </a:lnTo>
                  <a:lnTo>
                    <a:pt x="10298" y="1097724"/>
                  </a:lnTo>
                  <a:lnTo>
                    <a:pt x="5818" y="1145017"/>
                  </a:lnTo>
                  <a:lnTo>
                    <a:pt x="2597" y="1192666"/>
                  </a:lnTo>
                  <a:lnTo>
                    <a:pt x="652" y="1240654"/>
                  </a:lnTo>
                  <a:lnTo>
                    <a:pt x="0" y="1288965"/>
                  </a:lnTo>
                  <a:lnTo>
                    <a:pt x="652" y="1337276"/>
                  </a:lnTo>
                  <a:lnTo>
                    <a:pt x="2597" y="1385264"/>
                  </a:lnTo>
                  <a:lnTo>
                    <a:pt x="5818" y="1432913"/>
                  </a:lnTo>
                  <a:lnTo>
                    <a:pt x="10298" y="1480206"/>
                  </a:lnTo>
                  <a:lnTo>
                    <a:pt x="16022" y="1527126"/>
                  </a:lnTo>
                  <a:lnTo>
                    <a:pt x="22971" y="1573656"/>
                  </a:lnTo>
                  <a:lnTo>
                    <a:pt x="31130" y="1619781"/>
                  </a:lnTo>
                  <a:lnTo>
                    <a:pt x="40481" y="1665482"/>
                  </a:lnTo>
                  <a:lnTo>
                    <a:pt x="51008" y="1710743"/>
                  </a:lnTo>
                  <a:lnTo>
                    <a:pt x="62694" y="1755548"/>
                  </a:lnTo>
                  <a:lnTo>
                    <a:pt x="75523" y="1799880"/>
                  </a:lnTo>
                  <a:lnTo>
                    <a:pt x="89477" y="1843722"/>
                  </a:lnTo>
                  <a:lnTo>
                    <a:pt x="104540" y="1887057"/>
                  </a:lnTo>
                  <a:lnTo>
                    <a:pt x="120696" y="1929869"/>
                  </a:lnTo>
                  <a:lnTo>
                    <a:pt x="137926" y="1972141"/>
                  </a:lnTo>
                  <a:lnTo>
                    <a:pt x="156216" y="2013856"/>
                  </a:lnTo>
                  <a:lnTo>
                    <a:pt x="175547" y="2054997"/>
                  </a:lnTo>
                  <a:lnTo>
                    <a:pt x="195904" y="2095549"/>
                  </a:lnTo>
                  <a:lnTo>
                    <a:pt x="217269" y="2135493"/>
                  </a:lnTo>
                  <a:lnTo>
                    <a:pt x="239626" y="2174813"/>
                  </a:lnTo>
                  <a:lnTo>
                    <a:pt x="262958" y="2213493"/>
                  </a:lnTo>
                  <a:lnTo>
                    <a:pt x="287249" y="2251515"/>
                  </a:lnTo>
                  <a:lnTo>
                    <a:pt x="312481" y="2288864"/>
                  </a:lnTo>
                  <a:lnTo>
                    <a:pt x="338638" y="2325522"/>
                  </a:lnTo>
                  <a:lnTo>
                    <a:pt x="365703" y="2361473"/>
                  </a:lnTo>
                  <a:lnTo>
                    <a:pt x="393659" y="2396699"/>
                  </a:lnTo>
                  <a:lnTo>
                    <a:pt x="422490" y="2431185"/>
                  </a:lnTo>
                  <a:lnTo>
                    <a:pt x="452180" y="2464913"/>
                  </a:lnTo>
                  <a:lnTo>
                    <a:pt x="482710" y="2497867"/>
                  </a:lnTo>
                  <a:lnTo>
                    <a:pt x="514065" y="2530029"/>
                  </a:lnTo>
                  <a:lnTo>
                    <a:pt x="546228" y="2561384"/>
                  </a:lnTo>
                  <a:lnTo>
                    <a:pt x="579181" y="2591915"/>
                  </a:lnTo>
                  <a:lnTo>
                    <a:pt x="612910" y="2621604"/>
                  </a:lnTo>
                  <a:lnTo>
                    <a:pt x="647395" y="2650435"/>
                  </a:lnTo>
                  <a:lnTo>
                    <a:pt x="682622" y="2678392"/>
                  </a:lnTo>
                  <a:lnTo>
                    <a:pt x="718572" y="2705457"/>
                  </a:lnTo>
                  <a:lnTo>
                    <a:pt x="755230" y="2731614"/>
                  </a:lnTo>
                  <a:lnTo>
                    <a:pt x="792579" y="2756846"/>
                  </a:lnTo>
                  <a:lnTo>
                    <a:pt x="830602" y="2781136"/>
                  </a:lnTo>
                  <a:lnTo>
                    <a:pt x="869282" y="2804468"/>
                  </a:lnTo>
                  <a:lnTo>
                    <a:pt x="908602" y="2826825"/>
                  </a:lnTo>
                  <a:lnTo>
                    <a:pt x="948546" y="2848191"/>
                  </a:lnTo>
                  <a:lnTo>
                    <a:pt x="989097" y="2868547"/>
                  </a:lnTo>
                  <a:lnTo>
                    <a:pt x="1030238" y="2887879"/>
                  </a:lnTo>
                  <a:lnTo>
                    <a:pt x="1071953" y="2906168"/>
                  </a:lnTo>
                  <a:lnTo>
                    <a:pt x="1114225" y="2923399"/>
                  </a:lnTo>
                  <a:lnTo>
                    <a:pt x="1157037" y="2939554"/>
                  </a:lnTo>
                  <a:lnTo>
                    <a:pt x="1200372" y="2954617"/>
                  </a:lnTo>
                  <a:lnTo>
                    <a:pt x="1244214" y="2968572"/>
                  </a:lnTo>
                  <a:lnTo>
                    <a:pt x="1288546" y="2981400"/>
                  </a:lnTo>
                  <a:lnTo>
                    <a:pt x="1333351" y="2993086"/>
                  </a:lnTo>
                  <a:lnTo>
                    <a:pt x="1378613" y="3003613"/>
                  </a:lnTo>
                  <a:lnTo>
                    <a:pt x="1424314" y="3012965"/>
                  </a:lnTo>
                  <a:lnTo>
                    <a:pt x="1470438" y="3021123"/>
                  </a:lnTo>
                  <a:lnTo>
                    <a:pt x="1516969" y="3028073"/>
                  </a:lnTo>
                  <a:lnTo>
                    <a:pt x="1563889" y="3033796"/>
                  </a:lnTo>
                  <a:lnTo>
                    <a:pt x="1611181" y="3038277"/>
                  </a:lnTo>
                  <a:lnTo>
                    <a:pt x="1658830" y="3041498"/>
                  </a:lnTo>
                  <a:lnTo>
                    <a:pt x="1706818" y="3043443"/>
                  </a:lnTo>
                  <a:lnTo>
                    <a:pt x="1755129" y="3044095"/>
                  </a:lnTo>
                </a:path>
              </a:pathLst>
            </a:custGeom>
            <a:ln w="72877">
              <a:solidFill>
                <a:srgbClr val="5AC5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9496FD8-36FB-48ED-A931-E5BD6AF4F3C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508250" y="8626475"/>
            <a:ext cx="1095375" cy="1095375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63F9C951-2789-422C-A0E5-B50BE19D93F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7156450" y="8626475"/>
            <a:ext cx="1095375" cy="1095375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B2D158B3-7E8F-4E56-A7A7-AC13FB7BBB2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2109450" y="8626475"/>
            <a:ext cx="1095375" cy="109537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217FCD24-A70A-408D-9173-486AAECC817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6452850" y="8626475"/>
            <a:ext cx="1095375" cy="1095375"/>
          </a:xfrm>
          <a:prstGeom prst="rect">
            <a:avLst/>
          </a:prstGeom>
        </p:spPr>
      </p:pic>
      <p:pic>
        <p:nvPicPr>
          <p:cNvPr id="6" name="Cro- Einmal um die Wel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819083" y="8911424"/>
            <a:ext cx="609600" cy="609600"/>
          </a:xfrm>
          <a:prstGeom prst="rect">
            <a:avLst/>
          </a:prstGeom>
        </p:spPr>
      </p:pic>
      <p:pic>
        <p:nvPicPr>
          <p:cNvPr id="7" name="Namika - Je ne parle pas français_Audio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69638" y="8911424"/>
            <a:ext cx="609600" cy="609600"/>
          </a:xfrm>
          <a:prstGeom prst="rect">
            <a:avLst/>
          </a:prstGeom>
        </p:spPr>
      </p:pic>
      <p:pic>
        <p:nvPicPr>
          <p:cNvPr id="8" name="Roger Cicero_Kompromisse_Audio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6833915" y="8968969"/>
            <a:ext cx="609600" cy="609600"/>
          </a:xfrm>
          <a:prstGeom prst="rect">
            <a:avLst/>
          </a:prstGeom>
        </p:spPr>
      </p:pic>
      <p:pic>
        <p:nvPicPr>
          <p:cNvPr id="9" name="Annett Louisan- Unausgesprochen-Ev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550143" y="896896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3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33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7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533443-AF6F-4BD7-AA24-F674CA7A87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3397409" y="2835275"/>
            <a:ext cx="6560641" cy="6019800"/>
          </a:xfrm>
          <a:prstGeom prst="rect">
            <a:avLst/>
          </a:prstGeom>
        </p:spPr>
      </p:pic>
      <p:sp>
        <p:nvSpPr>
          <p:cNvPr id="3" name="object 7">
            <a:extLst>
              <a:ext uri="{FF2B5EF4-FFF2-40B4-BE49-F238E27FC236}">
                <a16:creationId xmlns:a16="http://schemas.microsoft.com/office/drawing/2014/main" id="{B8726CA1-37B8-4C7E-8123-6ED5CA3E6B19}"/>
              </a:ext>
            </a:extLst>
          </p:cNvPr>
          <p:cNvSpPr/>
          <p:nvPr/>
        </p:nvSpPr>
        <p:spPr>
          <a:xfrm>
            <a:off x="837673" y="1602952"/>
            <a:ext cx="9465945" cy="1198246"/>
          </a:xfrm>
          <a:custGeom>
            <a:avLst/>
            <a:gdLst/>
            <a:ahLst/>
            <a:cxnLst/>
            <a:rect l="l" t="t" r="r" b="b"/>
            <a:pathLst>
              <a:path w="9465945" h="1198245">
                <a:moveTo>
                  <a:pt x="8866808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8866808" y="1197743"/>
                </a:lnTo>
                <a:lnTo>
                  <a:pt x="8915924" y="1195758"/>
                </a:lnTo>
                <a:lnTo>
                  <a:pt x="8963947" y="1189905"/>
                </a:lnTo>
                <a:lnTo>
                  <a:pt x="9010723" y="1180338"/>
                </a:lnTo>
                <a:lnTo>
                  <a:pt x="9056096" y="1167212"/>
                </a:lnTo>
                <a:lnTo>
                  <a:pt x="9099914" y="1150680"/>
                </a:lnTo>
                <a:lnTo>
                  <a:pt x="9142022" y="1130897"/>
                </a:lnTo>
                <a:lnTo>
                  <a:pt x="9182266" y="1108017"/>
                </a:lnTo>
                <a:lnTo>
                  <a:pt x="9220492" y="1082194"/>
                </a:lnTo>
                <a:lnTo>
                  <a:pt x="9256546" y="1053583"/>
                </a:lnTo>
                <a:lnTo>
                  <a:pt x="9290273" y="1022336"/>
                </a:lnTo>
                <a:lnTo>
                  <a:pt x="9321519" y="988609"/>
                </a:lnTo>
                <a:lnTo>
                  <a:pt x="9350131" y="952556"/>
                </a:lnTo>
                <a:lnTo>
                  <a:pt x="9375954" y="914330"/>
                </a:lnTo>
                <a:lnTo>
                  <a:pt x="9398834" y="874086"/>
                </a:lnTo>
                <a:lnTo>
                  <a:pt x="9418617" y="831978"/>
                </a:lnTo>
                <a:lnTo>
                  <a:pt x="9435149" y="788160"/>
                </a:lnTo>
                <a:lnTo>
                  <a:pt x="9448275" y="742786"/>
                </a:lnTo>
                <a:lnTo>
                  <a:pt x="9457842" y="696010"/>
                </a:lnTo>
                <a:lnTo>
                  <a:pt x="9463695" y="647988"/>
                </a:lnTo>
                <a:lnTo>
                  <a:pt x="9465680" y="598871"/>
                </a:lnTo>
                <a:lnTo>
                  <a:pt x="9463695" y="549755"/>
                </a:lnTo>
                <a:lnTo>
                  <a:pt x="9457842" y="501732"/>
                </a:lnTo>
                <a:lnTo>
                  <a:pt x="9448275" y="454957"/>
                </a:lnTo>
                <a:lnTo>
                  <a:pt x="9435149" y="409583"/>
                </a:lnTo>
                <a:lnTo>
                  <a:pt x="9418617" y="365765"/>
                </a:lnTo>
                <a:lnTo>
                  <a:pt x="9398834" y="323657"/>
                </a:lnTo>
                <a:lnTo>
                  <a:pt x="9375954" y="283413"/>
                </a:lnTo>
                <a:lnTo>
                  <a:pt x="9350131" y="245187"/>
                </a:lnTo>
                <a:lnTo>
                  <a:pt x="9321519" y="209134"/>
                </a:lnTo>
                <a:lnTo>
                  <a:pt x="9290273" y="175406"/>
                </a:lnTo>
                <a:lnTo>
                  <a:pt x="9256546" y="144160"/>
                </a:lnTo>
                <a:lnTo>
                  <a:pt x="9220492" y="115548"/>
                </a:lnTo>
                <a:lnTo>
                  <a:pt x="9182266" y="89725"/>
                </a:lnTo>
                <a:lnTo>
                  <a:pt x="9142022" y="66845"/>
                </a:lnTo>
                <a:lnTo>
                  <a:pt x="9099914" y="47062"/>
                </a:lnTo>
                <a:lnTo>
                  <a:pt x="9056096" y="30531"/>
                </a:lnTo>
                <a:lnTo>
                  <a:pt x="9010723" y="17405"/>
                </a:lnTo>
                <a:lnTo>
                  <a:pt x="8963947" y="7838"/>
                </a:lnTo>
                <a:lnTo>
                  <a:pt x="8915924" y="1985"/>
                </a:lnTo>
                <a:lnTo>
                  <a:pt x="88668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DB241CCF-18B7-435A-9861-08D8D5A72236}"/>
              </a:ext>
            </a:extLst>
          </p:cNvPr>
          <p:cNvSpPr/>
          <p:nvPr/>
        </p:nvSpPr>
        <p:spPr>
          <a:xfrm>
            <a:off x="1256929" y="1785444"/>
            <a:ext cx="832760" cy="8327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5C733294-6C57-4463-B3E4-13ACC5B63CE3}"/>
              </a:ext>
            </a:extLst>
          </p:cNvPr>
          <p:cNvSpPr/>
          <p:nvPr/>
        </p:nvSpPr>
        <p:spPr>
          <a:xfrm>
            <a:off x="837674" y="3103721"/>
            <a:ext cx="10911204" cy="1198246"/>
          </a:xfrm>
          <a:custGeom>
            <a:avLst/>
            <a:gdLst/>
            <a:ahLst/>
            <a:cxnLst/>
            <a:rect l="l" t="t" r="r" b="b"/>
            <a:pathLst>
              <a:path w="10911205" h="1198245">
                <a:moveTo>
                  <a:pt x="10311790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10311790" y="1197743"/>
                </a:lnTo>
                <a:lnTo>
                  <a:pt x="10360907" y="1195758"/>
                </a:lnTo>
                <a:lnTo>
                  <a:pt x="10408929" y="1189905"/>
                </a:lnTo>
                <a:lnTo>
                  <a:pt x="10455705" y="1180338"/>
                </a:lnTo>
                <a:lnTo>
                  <a:pt x="10501079" y="1167212"/>
                </a:lnTo>
                <a:lnTo>
                  <a:pt x="10544897" y="1150680"/>
                </a:lnTo>
                <a:lnTo>
                  <a:pt x="10587005" y="1130897"/>
                </a:lnTo>
                <a:lnTo>
                  <a:pt x="10627249" y="1108017"/>
                </a:lnTo>
                <a:lnTo>
                  <a:pt x="10665474" y="1082194"/>
                </a:lnTo>
                <a:lnTo>
                  <a:pt x="10701528" y="1053583"/>
                </a:lnTo>
                <a:lnTo>
                  <a:pt x="10735255" y="1022336"/>
                </a:lnTo>
                <a:lnTo>
                  <a:pt x="10766502" y="988609"/>
                </a:lnTo>
                <a:lnTo>
                  <a:pt x="10795113" y="952556"/>
                </a:lnTo>
                <a:lnTo>
                  <a:pt x="10820936" y="914330"/>
                </a:lnTo>
                <a:lnTo>
                  <a:pt x="10843816" y="874086"/>
                </a:lnTo>
                <a:lnTo>
                  <a:pt x="10863599" y="831978"/>
                </a:lnTo>
                <a:lnTo>
                  <a:pt x="10880131" y="788160"/>
                </a:lnTo>
                <a:lnTo>
                  <a:pt x="10893257" y="742786"/>
                </a:lnTo>
                <a:lnTo>
                  <a:pt x="10902824" y="696010"/>
                </a:lnTo>
                <a:lnTo>
                  <a:pt x="10908677" y="647988"/>
                </a:lnTo>
                <a:lnTo>
                  <a:pt x="10910662" y="598871"/>
                </a:lnTo>
                <a:lnTo>
                  <a:pt x="10908677" y="549755"/>
                </a:lnTo>
                <a:lnTo>
                  <a:pt x="10902824" y="501732"/>
                </a:lnTo>
                <a:lnTo>
                  <a:pt x="10893257" y="454957"/>
                </a:lnTo>
                <a:lnTo>
                  <a:pt x="10880131" y="409583"/>
                </a:lnTo>
                <a:lnTo>
                  <a:pt x="10863599" y="365765"/>
                </a:lnTo>
                <a:lnTo>
                  <a:pt x="10843816" y="323657"/>
                </a:lnTo>
                <a:lnTo>
                  <a:pt x="10820936" y="283413"/>
                </a:lnTo>
                <a:lnTo>
                  <a:pt x="10795113" y="245187"/>
                </a:lnTo>
                <a:lnTo>
                  <a:pt x="10766502" y="209134"/>
                </a:lnTo>
                <a:lnTo>
                  <a:pt x="10735255" y="175406"/>
                </a:lnTo>
                <a:lnTo>
                  <a:pt x="10701528" y="144160"/>
                </a:lnTo>
                <a:lnTo>
                  <a:pt x="10665474" y="115548"/>
                </a:lnTo>
                <a:lnTo>
                  <a:pt x="10627249" y="89725"/>
                </a:lnTo>
                <a:lnTo>
                  <a:pt x="10587005" y="66845"/>
                </a:lnTo>
                <a:lnTo>
                  <a:pt x="10544897" y="47062"/>
                </a:lnTo>
                <a:lnTo>
                  <a:pt x="10501079" y="30531"/>
                </a:lnTo>
                <a:lnTo>
                  <a:pt x="10455705" y="17405"/>
                </a:lnTo>
                <a:lnTo>
                  <a:pt x="10408929" y="7838"/>
                </a:lnTo>
                <a:lnTo>
                  <a:pt x="10360907" y="1985"/>
                </a:lnTo>
                <a:lnTo>
                  <a:pt x="103117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B8B61CE7-08F8-45D9-B57E-7AC049749199}"/>
              </a:ext>
            </a:extLst>
          </p:cNvPr>
          <p:cNvSpPr/>
          <p:nvPr/>
        </p:nvSpPr>
        <p:spPr>
          <a:xfrm>
            <a:off x="1256929" y="3286216"/>
            <a:ext cx="832760" cy="82256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8" name="object 12">
            <a:extLst>
              <a:ext uri="{FF2B5EF4-FFF2-40B4-BE49-F238E27FC236}">
                <a16:creationId xmlns:a16="http://schemas.microsoft.com/office/drawing/2014/main" id="{265ABA08-0F4E-47DD-8548-E0FCB243A05A}"/>
              </a:ext>
            </a:extLst>
          </p:cNvPr>
          <p:cNvSpPr/>
          <p:nvPr/>
        </p:nvSpPr>
        <p:spPr>
          <a:xfrm>
            <a:off x="837672" y="4604491"/>
            <a:ext cx="11078209" cy="1198246"/>
          </a:xfrm>
          <a:custGeom>
            <a:avLst/>
            <a:gdLst/>
            <a:ahLst/>
            <a:cxnLst/>
            <a:rect l="l" t="t" r="r" b="b"/>
            <a:pathLst>
              <a:path w="11078210" h="1198245">
                <a:moveTo>
                  <a:pt x="10479324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10479324" y="1197743"/>
                </a:lnTo>
                <a:lnTo>
                  <a:pt x="10528441" y="1195758"/>
                </a:lnTo>
                <a:lnTo>
                  <a:pt x="10576464" y="1189905"/>
                </a:lnTo>
                <a:lnTo>
                  <a:pt x="10623239" y="1180338"/>
                </a:lnTo>
                <a:lnTo>
                  <a:pt x="10668613" y="1167212"/>
                </a:lnTo>
                <a:lnTo>
                  <a:pt x="10712431" y="1150680"/>
                </a:lnTo>
                <a:lnTo>
                  <a:pt x="10754539" y="1130897"/>
                </a:lnTo>
                <a:lnTo>
                  <a:pt x="10794783" y="1108017"/>
                </a:lnTo>
                <a:lnTo>
                  <a:pt x="10833009" y="1082194"/>
                </a:lnTo>
                <a:lnTo>
                  <a:pt x="10869062" y="1053583"/>
                </a:lnTo>
                <a:lnTo>
                  <a:pt x="10902789" y="1022336"/>
                </a:lnTo>
                <a:lnTo>
                  <a:pt x="10934036" y="988609"/>
                </a:lnTo>
                <a:lnTo>
                  <a:pt x="10962648" y="952556"/>
                </a:lnTo>
                <a:lnTo>
                  <a:pt x="10988471" y="914330"/>
                </a:lnTo>
                <a:lnTo>
                  <a:pt x="11011350" y="874086"/>
                </a:lnTo>
                <a:lnTo>
                  <a:pt x="11031133" y="831978"/>
                </a:lnTo>
                <a:lnTo>
                  <a:pt x="11047665" y="788160"/>
                </a:lnTo>
                <a:lnTo>
                  <a:pt x="11060791" y="742786"/>
                </a:lnTo>
                <a:lnTo>
                  <a:pt x="11070358" y="696010"/>
                </a:lnTo>
                <a:lnTo>
                  <a:pt x="11076211" y="647988"/>
                </a:lnTo>
                <a:lnTo>
                  <a:pt x="11078196" y="598871"/>
                </a:lnTo>
                <a:lnTo>
                  <a:pt x="11076211" y="549755"/>
                </a:lnTo>
                <a:lnTo>
                  <a:pt x="11070358" y="501732"/>
                </a:lnTo>
                <a:lnTo>
                  <a:pt x="11060791" y="454957"/>
                </a:lnTo>
                <a:lnTo>
                  <a:pt x="11047665" y="409583"/>
                </a:lnTo>
                <a:lnTo>
                  <a:pt x="11031133" y="365765"/>
                </a:lnTo>
                <a:lnTo>
                  <a:pt x="11011350" y="323657"/>
                </a:lnTo>
                <a:lnTo>
                  <a:pt x="10988471" y="283413"/>
                </a:lnTo>
                <a:lnTo>
                  <a:pt x="10962648" y="245187"/>
                </a:lnTo>
                <a:lnTo>
                  <a:pt x="10934036" y="209134"/>
                </a:lnTo>
                <a:lnTo>
                  <a:pt x="10902789" y="175406"/>
                </a:lnTo>
                <a:lnTo>
                  <a:pt x="10869062" y="144160"/>
                </a:lnTo>
                <a:lnTo>
                  <a:pt x="10833009" y="115548"/>
                </a:lnTo>
                <a:lnTo>
                  <a:pt x="10794783" y="89725"/>
                </a:lnTo>
                <a:lnTo>
                  <a:pt x="10754539" y="66845"/>
                </a:lnTo>
                <a:lnTo>
                  <a:pt x="10712431" y="47062"/>
                </a:lnTo>
                <a:lnTo>
                  <a:pt x="10668613" y="30531"/>
                </a:lnTo>
                <a:lnTo>
                  <a:pt x="10623239" y="17405"/>
                </a:lnTo>
                <a:lnTo>
                  <a:pt x="10576464" y="7838"/>
                </a:lnTo>
                <a:lnTo>
                  <a:pt x="10528441" y="1985"/>
                </a:lnTo>
                <a:lnTo>
                  <a:pt x="104793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E3B54175-7D98-4096-9BDB-08309D8A4865}"/>
              </a:ext>
            </a:extLst>
          </p:cNvPr>
          <p:cNvSpPr/>
          <p:nvPr/>
        </p:nvSpPr>
        <p:spPr>
          <a:xfrm>
            <a:off x="1256929" y="4786985"/>
            <a:ext cx="832760" cy="8327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7428296B-3E8E-4F5E-9B22-382B750E6E05}"/>
              </a:ext>
            </a:extLst>
          </p:cNvPr>
          <p:cNvSpPr/>
          <p:nvPr/>
        </p:nvSpPr>
        <p:spPr>
          <a:xfrm>
            <a:off x="837670" y="6105260"/>
            <a:ext cx="8691245" cy="1198246"/>
          </a:xfrm>
          <a:custGeom>
            <a:avLst/>
            <a:gdLst/>
            <a:ahLst/>
            <a:cxnLst/>
            <a:rect l="l" t="t" r="r" b="b"/>
            <a:pathLst>
              <a:path w="8691245" h="1198245">
                <a:moveTo>
                  <a:pt x="8091963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8091963" y="1197743"/>
                </a:lnTo>
                <a:lnTo>
                  <a:pt x="8141079" y="1195758"/>
                </a:lnTo>
                <a:lnTo>
                  <a:pt x="8189102" y="1189905"/>
                </a:lnTo>
                <a:lnTo>
                  <a:pt x="8235877" y="1180338"/>
                </a:lnTo>
                <a:lnTo>
                  <a:pt x="8281251" y="1167212"/>
                </a:lnTo>
                <a:lnTo>
                  <a:pt x="8325069" y="1150680"/>
                </a:lnTo>
                <a:lnTo>
                  <a:pt x="8367177" y="1130897"/>
                </a:lnTo>
                <a:lnTo>
                  <a:pt x="8407421" y="1108017"/>
                </a:lnTo>
                <a:lnTo>
                  <a:pt x="8445647" y="1082194"/>
                </a:lnTo>
                <a:lnTo>
                  <a:pt x="8481700" y="1053583"/>
                </a:lnTo>
                <a:lnTo>
                  <a:pt x="8515427" y="1022336"/>
                </a:lnTo>
                <a:lnTo>
                  <a:pt x="8546674" y="988609"/>
                </a:lnTo>
                <a:lnTo>
                  <a:pt x="8575286" y="952556"/>
                </a:lnTo>
                <a:lnTo>
                  <a:pt x="8601109" y="914330"/>
                </a:lnTo>
                <a:lnTo>
                  <a:pt x="8623989" y="874086"/>
                </a:lnTo>
                <a:lnTo>
                  <a:pt x="8643771" y="831978"/>
                </a:lnTo>
                <a:lnTo>
                  <a:pt x="8660303" y="788160"/>
                </a:lnTo>
                <a:lnTo>
                  <a:pt x="8673429" y="742786"/>
                </a:lnTo>
                <a:lnTo>
                  <a:pt x="8682996" y="696010"/>
                </a:lnTo>
                <a:lnTo>
                  <a:pt x="8688849" y="647988"/>
                </a:lnTo>
                <a:lnTo>
                  <a:pt x="8690834" y="598871"/>
                </a:lnTo>
                <a:lnTo>
                  <a:pt x="8688849" y="549755"/>
                </a:lnTo>
                <a:lnTo>
                  <a:pt x="8682996" y="501732"/>
                </a:lnTo>
                <a:lnTo>
                  <a:pt x="8673429" y="454957"/>
                </a:lnTo>
                <a:lnTo>
                  <a:pt x="8660303" y="409583"/>
                </a:lnTo>
                <a:lnTo>
                  <a:pt x="8643771" y="365765"/>
                </a:lnTo>
                <a:lnTo>
                  <a:pt x="8623989" y="323657"/>
                </a:lnTo>
                <a:lnTo>
                  <a:pt x="8601109" y="283413"/>
                </a:lnTo>
                <a:lnTo>
                  <a:pt x="8575286" y="245187"/>
                </a:lnTo>
                <a:lnTo>
                  <a:pt x="8546674" y="209134"/>
                </a:lnTo>
                <a:lnTo>
                  <a:pt x="8515427" y="175406"/>
                </a:lnTo>
                <a:lnTo>
                  <a:pt x="8481700" y="144160"/>
                </a:lnTo>
                <a:lnTo>
                  <a:pt x="8445647" y="115548"/>
                </a:lnTo>
                <a:lnTo>
                  <a:pt x="8407421" y="89725"/>
                </a:lnTo>
                <a:lnTo>
                  <a:pt x="8367177" y="66845"/>
                </a:lnTo>
                <a:lnTo>
                  <a:pt x="8325069" y="47062"/>
                </a:lnTo>
                <a:lnTo>
                  <a:pt x="8281251" y="30531"/>
                </a:lnTo>
                <a:lnTo>
                  <a:pt x="8235877" y="17405"/>
                </a:lnTo>
                <a:lnTo>
                  <a:pt x="8189102" y="7838"/>
                </a:lnTo>
                <a:lnTo>
                  <a:pt x="8141079" y="1985"/>
                </a:lnTo>
                <a:lnTo>
                  <a:pt x="80919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48B1EA2B-C2A0-4C7E-8426-731DC32B91E1}"/>
              </a:ext>
            </a:extLst>
          </p:cNvPr>
          <p:cNvSpPr/>
          <p:nvPr/>
        </p:nvSpPr>
        <p:spPr>
          <a:xfrm>
            <a:off x="1256929" y="6287757"/>
            <a:ext cx="832756" cy="8227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2" name="object 16">
            <a:extLst>
              <a:ext uri="{FF2B5EF4-FFF2-40B4-BE49-F238E27FC236}">
                <a16:creationId xmlns:a16="http://schemas.microsoft.com/office/drawing/2014/main" id="{728313CA-BF80-45DD-8733-C577A930C306}"/>
              </a:ext>
            </a:extLst>
          </p:cNvPr>
          <p:cNvSpPr/>
          <p:nvPr/>
        </p:nvSpPr>
        <p:spPr>
          <a:xfrm>
            <a:off x="837670" y="7606028"/>
            <a:ext cx="9675496" cy="1198246"/>
          </a:xfrm>
          <a:custGeom>
            <a:avLst/>
            <a:gdLst/>
            <a:ahLst/>
            <a:cxnLst/>
            <a:rect l="l" t="t" r="r" b="b"/>
            <a:pathLst>
              <a:path w="9675495" h="1198245">
                <a:moveTo>
                  <a:pt x="9076226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9076226" y="1197743"/>
                </a:lnTo>
                <a:lnTo>
                  <a:pt x="9125342" y="1195758"/>
                </a:lnTo>
                <a:lnTo>
                  <a:pt x="9173365" y="1189905"/>
                </a:lnTo>
                <a:lnTo>
                  <a:pt x="9220140" y="1180338"/>
                </a:lnTo>
                <a:lnTo>
                  <a:pt x="9265514" y="1167212"/>
                </a:lnTo>
                <a:lnTo>
                  <a:pt x="9309332" y="1150680"/>
                </a:lnTo>
                <a:lnTo>
                  <a:pt x="9351440" y="1130897"/>
                </a:lnTo>
                <a:lnTo>
                  <a:pt x="9391684" y="1108017"/>
                </a:lnTo>
                <a:lnTo>
                  <a:pt x="9429910" y="1082194"/>
                </a:lnTo>
                <a:lnTo>
                  <a:pt x="9465964" y="1053583"/>
                </a:lnTo>
                <a:lnTo>
                  <a:pt x="9499691" y="1022336"/>
                </a:lnTo>
                <a:lnTo>
                  <a:pt x="9530937" y="988609"/>
                </a:lnTo>
                <a:lnTo>
                  <a:pt x="9559549" y="952556"/>
                </a:lnTo>
                <a:lnTo>
                  <a:pt x="9585372" y="914330"/>
                </a:lnTo>
                <a:lnTo>
                  <a:pt x="9608252" y="874086"/>
                </a:lnTo>
                <a:lnTo>
                  <a:pt x="9628035" y="831978"/>
                </a:lnTo>
                <a:lnTo>
                  <a:pt x="9644566" y="788160"/>
                </a:lnTo>
                <a:lnTo>
                  <a:pt x="9657693" y="742786"/>
                </a:lnTo>
                <a:lnTo>
                  <a:pt x="9667259" y="696010"/>
                </a:lnTo>
                <a:lnTo>
                  <a:pt x="9673112" y="647988"/>
                </a:lnTo>
                <a:lnTo>
                  <a:pt x="9675098" y="598871"/>
                </a:lnTo>
                <a:lnTo>
                  <a:pt x="9673112" y="549755"/>
                </a:lnTo>
                <a:lnTo>
                  <a:pt x="9667259" y="501732"/>
                </a:lnTo>
                <a:lnTo>
                  <a:pt x="9657693" y="454957"/>
                </a:lnTo>
                <a:lnTo>
                  <a:pt x="9644566" y="409583"/>
                </a:lnTo>
                <a:lnTo>
                  <a:pt x="9628035" y="365765"/>
                </a:lnTo>
                <a:lnTo>
                  <a:pt x="9608252" y="323657"/>
                </a:lnTo>
                <a:lnTo>
                  <a:pt x="9585372" y="283413"/>
                </a:lnTo>
                <a:lnTo>
                  <a:pt x="9559549" y="245187"/>
                </a:lnTo>
                <a:lnTo>
                  <a:pt x="9530937" y="209134"/>
                </a:lnTo>
                <a:lnTo>
                  <a:pt x="9499691" y="175406"/>
                </a:lnTo>
                <a:lnTo>
                  <a:pt x="9465964" y="144160"/>
                </a:lnTo>
                <a:lnTo>
                  <a:pt x="9429910" y="115548"/>
                </a:lnTo>
                <a:lnTo>
                  <a:pt x="9391684" y="89725"/>
                </a:lnTo>
                <a:lnTo>
                  <a:pt x="9351440" y="66845"/>
                </a:lnTo>
                <a:lnTo>
                  <a:pt x="9309332" y="47062"/>
                </a:lnTo>
                <a:lnTo>
                  <a:pt x="9265514" y="30531"/>
                </a:lnTo>
                <a:lnTo>
                  <a:pt x="9220140" y="17405"/>
                </a:lnTo>
                <a:lnTo>
                  <a:pt x="9173365" y="7838"/>
                </a:lnTo>
                <a:lnTo>
                  <a:pt x="9125342" y="1985"/>
                </a:lnTo>
                <a:lnTo>
                  <a:pt x="90762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0E7FA4DE-1FF5-4250-BCBA-26419FB5A660}"/>
              </a:ext>
            </a:extLst>
          </p:cNvPr>
          <p:cNvSpPr/>
          <p:nvPr/>
        </p:nvSpPr>
        <p:spPr>
          <a:xfrm>
            <a:off x="1256929" y="7788519"/>
            <a:ext cx="832760" cy="8294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82048154-DA7F-4923-B8AF-3ECCA000E5A5}"/>
              </a:ext>
            </a:extLst>
          </p:cNvPr>
          <p:cNvSpPr/>
          <p:nvPr/>
        </p:nvSpPr>
        <p:spPr>
          <a:xfrm>
            <a:off x="837671" y="9106797"/>
            <a:ext cx="10387331" cy="1198246"/>
          </a:xfrm>
          <a:custGeom>
            <a:avLst/>
            <a:gdLst/>
            <a:ahLst/>
            <a:cxnLst/>
            <a:rect l="l" t="t" r="r" b="b"/>
            <a:pathLst>
              <a:path w="10387330" h="1198245">
                <a:moveTo>
                  <a:pt x="9788246" y="0"/>
                </a:moveTo>
                <a:lnTo>
                  <a:pt x="598871" y="0"/>
                </a:lnTo>
                <a:lnTo>
                  <a:pt x="549755" y="1985"/>
                </a:lnTo>
                <a:lnTo>
                  <a:pt x="501732" y="7838"/>
                </a:lnTo>
                <a:lnTo>
                  <a:pt x="454957" y="17405"/>
                </a:lnTo>
                <a:lnTo>
                  <a:pt x="409583" y="30531"/>
                </a:lnTo>
                <a:lnTo>
                  <a:pt x="365765" y="47062"/>
                </a:lnTo>
                <a:lnTo>
                  <a:pt x="323657" y="66845"/>
                </a:lnTo>
                <a:lnTo>
                  <a:pt x="283413" y="89725"/>
                </a:lnTo>
                <a:lnTo>
                  <a:pt x="245187" y="115548"/>
                </a:lnTo>
                <a:lnTo>
                  <a:pt x="209134" y="144160"/>
                </a:lnTo>
                <a:lnTo>
                  <a:pt x="175406" y="175406"/>
                </a:lnTo>
                <a:lnTo>
                  <a:pt x="144160" y="209134"/>
                </a:lnTo>
                <a:lnTo>
                  <a:pt x="115548" y="245187"/>
                </a:lnTo>
                <a:lnTo>
                  <a:pt x="89725" y="283413"/>
                </a:lnTo>
                <a:lnTo>
                  <a:pt x="66845" y="323657"/>
                </a:lnTo>
                <a:lnTo>
                  <a:pt x="47062" y="365765"/>
                </a:lnTo>
                <a:lnTo>
                  <a:pt x="30531" y="409583"/>
                </a:lnTo>
                <a:lnTo>
                  <a:pt x="17405" y="454957"/>
                </a:lnTo>
                <a:lnTo>
                  <a:pt x="7838" y="501732"/>
                </a:lnTo>
                <a:lnTo>
                  <a:pt x="1985" y="549755"/>
                </a:lnTo>
                <a:lnTo>
                  <a:pt x="0" y="598871"/>
                </a:lnTo>
                <a:lnTo>
                  <a:pt x="1985" y="647988"/>
                </a:lnTo>
                <a:lnTo>
                  <a:pt x="7838" y="696010"/>
                </a:lnTo>
                <a:lnTo>
                  <a:pt x="17405" y="742786"/>
                </a:lnTo>
                <a:lnTo>
                  <a:pt x="30531" y="788160"/>
                </a:lnTo>
                <a:lnTo>
                  <a:pt x="47062" y="831978"/>
                </a:lnTo>
                <a:lnTo>
                  <a:pt x="66845" y="874086"/>
                </a:lnTo>
                <a:lnTo>
                  <a:pt x="89725" y="914330"/>
                </a:lnTo>
                <a:lnTo>
                  <a:pt x="115548" y="952556"/>
                </a:lnTo>
                <a:lnTo>
                  <a:pt x="144160" y="988609"/>
                </a:lnTo>
                <a:lnTo>
                  <a:pt x="175406" y="1022336"/>
                </a:lnTo>
                <a:lnTo>
                  <a:pt x="209134" y="1053583"/>
                </a:lnTo>
                <a:lnTo>
                  <a:pt x="245187" y="1082194"/>
                </a:lnTo>
                <a:lnTo>
                  <a:pt x="283413" y="1108017"/>
                </a:lnTo>
                <a:lnTo>
                  <a:pt x="323657" y="1130897"/>
                </a:lnTo>
                <a:lnTo>
                  <a:pt x="365765" y="1150680"/>
                </a:lnTo>
                <a:lnTo>
                  <a:pt x="409583" y="1167212"/>
                </a:lnTo>
                <a:lnTo>
                  <a:pt x="454957" y="1180338"/>
                </a:lnTo>
                <a:lnTo>
                  <a:pt x="501732" y="1189905"/>
                </a:lnTo>
                <a:lnTo>
                  <a:pt x="549755" y="1195758"/>
                </a:lnTo>
                <a:lnTo>
                  <a:pt x="598871" y="1197743"/>
                </a:lnTo>
                <a:lnTo>
                  <a:pt x="9788246" y="1197743"/>
                </a:lnTo>
                <a:lnTo>
                  <a:pt x="9837362" y="1195758"/>
                </a:lnTo>
                <a:lnTo>
                  <a:pt x="9885385" y="1189905"/>
                </a:lnTo>
                <a:lnTo>
                  <a:pt x="9932161" y="1180338"/>
                </a:lnTo>
                <a:lnTo>
                  <a:pt x="9977534" y="1167212"/>
                </a:lnTo>
                <a:lnTo>
                  <a:pt x="10021352" y="1150680"/>
                </a:lnTo>
                <a:lnTo>
                  <a:pt x="10063460" y="1130897"/>
                </a:lnTo>
                <a:lnTo>
                  <a:pt x="10103704" y="1108017"/>
                </a:lnTo>
                <a:lnTo>
                  <a:pt x="10141930" y="1082194"/>
                </a:lnTo>
                <a:lnTo>
                  <a:pt x="10177984" y="1053583"/>
                </a:lnTo>
                <a:lnTo>
                  <a:pt x="10211711" y="1022336"/>
                </a:lnTo>
                <a:lnTo>
                  <a:pt x="10242957" y="988609"/>
                </a:lnTo>
                <a:lnTo>
                  <a:pt x="10271569" y="952556"/>
                </a:lnTo>
                <a:lnTo>
                  <a:pt x="10297392" y="914330"/>
                </a:lnTo>
                <a:lnTo>
                  <a:pt x="10320272" y="874086"/>
                </a:lnTo>
                <a:lnTo>
                  <a:pt x="10340055" y="831978"/>
                </a:lnTo>
                <a:lnTo>
                  <a:pt x="10356587" y="788160"/>
                </a:lnTo>
                <a:lnTo>
                  <a:pt x="10369713" y="742786"/>
                </a:lnTo>
                <a:lnTo>
                  <a:pt x="10379279" y="696010"/>
                </a:lnTo>
                <a:lnTo>
                  <a:pt x="10385133" y="647988"/>
                </a:lnTo>
                <a:lnTo>
                  <a:pt x="10387118" y="598871"/>
                </a:lnTo>
                <a:lnTo>
                  <a:pt x="10385133" y="549755"/>
                </a:lnTo>
                <a:lnTo>
                  <a:pt x="10379279" y="501732"/>
                </a:lnTo>
                <a:lnTo>
                  <a:pt x="10369713" y="454957"/>
                </a:lnTo>
                <a:lnTo>
                  <a:pt x="10356587" y="409583"/>
                </a:lnTo>
                <a:lnTo>
                  <a:pt x="10340055" y="365765"/>
                </a:lnTo>
                <a:lnTo>
                  <a:pt x="10320272" y="323657"/>
                </a:lnTo>
                <a:lnTo>
                  <a:pt x="10297392" y="283413"/>
                </a:lnTo>
                <a:lnTo>
                  <a:pt x="10271569" y="245187"/>
                </a:lnTo>
                <a:lnTo>
                  <a:pt x="10242957" y="209134"/>
                </a:lnTo>
                <a:lnTo>
                  <a:pt x="10211711" y="175406"/>
                </a:lnTo>
                <a:lnTo>
                  <a:pt x="10177984" y="144160"/>
                </a:lnTo>
                <a:lnTo>
                  <a:pt x="10141930" y="115548"/>
                </a:lnTo>
                <a:lnTo>
                  <a:pt x="10103704" y="89725"/>
                </a:lnTo>
                <a:lnTo>
                  <a:pt x="10063460" y="66845"/>
                </a:lnTo>
                <a:lnTo>
                  <a:pt x="10021352" y="47062"/>
                </a:lnTo>
                <a:lnTo>
                  <a:pt x="9977534" y="30531"/>
                </a:lnTo>
                <a:lnTo>
                  <a:pt x="9932161" y="17405"/>
                </a:lnTo>
                <a:lnTo>
                  <a:pt x="9885385" y="7838"/>
                </a:lnTo>
                <a:lnTo>
                  <a:pt x="9837362" y="1985"/>
                </a:lnTo>
                <a:lnTo>
                  <a:pt x="97882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818"/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F87AC06A-A705-404C-B717-530DF7283464}"/>
              </a:ext>
            </a:extLst>
          </p:cNvPr>
          <p:cNvSpPr/>
          <p:nvPr/>
        </p:nvSpPr>
        <p:spPr>
          <a:xfrm>
            <a:off x="1256929" y="9289291"/>
            <a:ext cx="832760" cy="8428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1ADAAEA7-81B0-421C-837D-383B9DDB94F4}"/>
              </a:ext>
            </a:extLst>
          </p:cNvPr>
          <p:cNvGrpSpPr/>
          <p:nvPr/>
        </p:nvGrpSpPr>
        <p:grpSpPr>
          <a:xfrm>
            <a:off x="12422743" y="2734735"/>
            <a:ext cx="1736657" cy="1603250"/>
            <a:chOff x="12422743" y="2734735"/>
            <a:chExt cx="1736657" cy="1603250"/>
          </a:xfrm>
        </p:grpSpPr>
        <p:sp>
          <p:nvSpPr>
            <p:cNvPr id="17" name="object 22">
              <a:extLst>
                <a:ext uri="{FF2B5EF4-FFF2-40B4-BE49-F238E27FC236}">
                  <a16:creationId xmlns:a16="http://schemas.microsoft.com/office/drawing/2014/main" id="{EE549607-0CF6-41E7-B44B-7FCB26090C45}"/>
                </a:ext>
              </a:extLst>
            </p:cNvPr>
            <p:cNvSpPr/>
            <p:nvPr/>
          </p:nvSpPr>
          <p:spPr>
            <a:xfrm>
              <a:off x="12422743" y="2734735"/>
              <a:ext cx="1736657" cy="160325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18" name="object 23">
              <a:extLst>
                <a:ext uri="{FF2B5EF4-FFF2-40B4-BE49-F238E27FC236}">
                  <a16:creationId xmlns:a16="http://schemas.microsoft.com/office/drawing/2014/main" id="{0A6EF6FA-20C6-4F4F-85BE-342BDC62DE5C}"/>
                </a:ext>
              </a:extLst>
            </p:cNvPr>
            <p:cNvSpPr/>
            <p:nvPr/>
          </p:nvSpPr>
          <p:spPr>
            <a:xfrm>
              <a:off x="12876719" y="3440637"/>
              <a:ext cx="167566" cy="21159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19" name="object 24">
              <a:extLst>
                <a:ext uri="{FF2B5EF4-FFF2-40B4-BE49-F238E27FC236}">
                  <a16:creationId xmlns:a16="http://schemas.microsoft.com/office/drawing/2014/main" id="{175A0374-450F-4A1D-9586-17CB2386E762}"/>
                </a:ext>
              </a:extLst>
            </p:cNvPr>
            <p:cNvSpPr/>
            <p:nvPr/>
          </p:nvSpPr>
          <p:spPr>
            <a:xfrm>
              <a:off x="12892579" y="3842437"/>
              <a:ext cx="166726" cy="21728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0EBE6C9D-E148-4940-9C6A-7DE9EE958F32}"/>
                </a:ext>
              </a:extLst>
            </p:cNvPr>
            <p:cNvSpPr/>
            <p:nvPr/>
          </p:nvSpPr>
          <p:spPr>
            <a:xfrm>
              <a:off x="13271063" y="4106515"/>
              <a:ext cx="179338" cy="15957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1" name="object 26">
              <a:extLst>
                <a:ext uri="{FF2B5EF4-FFF2-40B4-BE49-F238E27FC236}">
                  <a16:creationId xmlns:a16="http://schemas.microsoft.com/office/drawing/2014/main" id="{8D285FE6-A59B-4B0D-87F1-6B5407AE140C}"/>
                </a:ext>
              </a:extLst>
            </p:cNvPr>
            <p:cNvSpPr/>
            <p:nvPr/>
          </p:nvSpPr>
          <p:spPr>
            <a:xfrm>
              <a:off x="13538483" y="4019753"/>
              <a:ext cx="167335" cy="148885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2" name="object 27">
              <a:extLst>
                <a:ext uri="{FF2B5EF4-FFF2-40B4-BE49-F238E27FC236}">
                  <a16:creationId xmlns:a16="http://schemas.microsoft.com/office/drawing/2014/main" id="{685C6952-2381-4708-98BB-33B96DFA8488}"/>
                </a:ext>
              </a:extLst>
            </p:cNvPr>
            <p:cNvSpPr/>
            <p:nvPr/>
          </p:nvSpPr>
          <p:spPr>
            <a:xfrm>
              <a:off x="13602099" y="3722139"/>
              <a:ext cx="190286" cy="179993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3" name="object 28">
              <a:extLst>
                <a:ext uri="{FF2B5EF4-FFF2-40B4-BE49-F238E27FC236}">
                  <a16:creationId xmlns:a16="http://schemas.microsoft.com/office/drawing/2014/main" id="{64CD17B9-E962-441D-948E-497E3773609E}"/>
                </a:ext>
              </a:extLst>
            </p:cNvPr>
            <p:cNvSpPr/>
            <p:nvPr/>
          </p:nvSpPr>
          <p:spPr>
            <a:xfrm>
              <a:off x="13854341" y="3670937"/>
              <a:ext cx="170446" cy="16097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4" name="object 29">
              <a:extLst>
                <a:ext uri="{FF2B5EF4-FFF2-40B4-BE49-F238E27FC236}">
                  <a16:creationId xmlns:a16="http://schemas.microsoft.com/office/drawing/2014/main" id="{E6B77546-CDE1-4A7F-9DA5-469CD870ADE8}"/>
                </a:ext>
              </a:extLst>
            </p:cNvPr>
            <p:cNvSpPr/>
            <p:nvPr/>
          </p:nvSpPr>
          <p:spPr>
            <a:xfrm>
              <a:off x="12862227" y="3032066"/>
              <a:ext cx="167535" cy="211563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5" name="object 30">
              <a:extLst>
                <a:ext uri="{FF2B5EF4-FFF2-40B4-BE49-F238E27FC236}">
                  <a16:creationId xmlns:a16="http://schemas.microsoft.com/office/drawing/2014/main" id="{4E32E874-B04E-4391-BD39-3B63E654C1B0}"/>
                </a:ext>
              </a:extLst>
            </p:cNvPr>
            <p:cNvSpPr/>
            <p:nvPr/>
          </p:nvSpPr>
          <p:spPr>
            <a:xfrm>
              <a:off x="13613762" y="3195859"/>
              <a:ext cx="410312" cy="150708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6" name="object 31">
              <a:extLst>
                <a:ext uri="{FF2B5EF4-FFF2-40B4-BE49-F238E27FC236}">
                  <a16:creationId xmlns:a16="http://schemas.microsoft.com/office/drawing/2014/main" id="{79B7E48E-36AD-4373-9C7E-E18A3993C789}"/>
                </a:ext>
              </a:extLst>
            </p:cNvPr>
            <p:cNvSpPr/>
            <p:nvPr/>
          </p:nvSpPr>
          <p:spPr>
            <a:xfrm>
              <a:off x="13254687" y="2822751"/>
              <a:ext cx="424615" cy="160215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7" name="object 32">
              <a:extLst>
                <a:ext uri="{FF2B5EF4-FFF2-40B4-BE49-F238E27FC236}">
                  <a16:creationId xmlns:a16="http://schemas.microsoft.com/office/drawing/2014/main" id="{E510DBB0-4444-46F8-B1DE-E4D6803DD01A}"/>
                </a:ext>
              </a:extLst>
            </p:cNvPr>
            <p:cNvSpPr/>
            <p:nvPr/>
          </p:nvSpPr>
          <p:spPr>
            <a:xfrm>
              <a:off x="12570425" y="3448430"/>
              <a:ext cx="159826" cy="203806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28" name="object 33">
              <a:extLst>
                <a:ext uri="{FF2B5EF4-FFF2-40B4-BE49-F238E27FC236}">
                  <a16:creationId xmlns:a16="http://schemas.microsoft.com/office/drawing/2014/main" id="{ACE8CA1A-5450-43DD-8466-B134195C8584}"/>
                </a:ext>
              </a:extLst>
            </p:cNvPr>
            <p:cNvSpPr/>
            <p:nvPr/>
          </p:nvSpPr>
          <p:spPr>
            <a:xfrm>
              <a:off x="13207391" y="3429917"/>
              <a:ext cx="196600" cy="227469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818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E4A1B5D-C810-435C-9949-E614E94A59A5}"/>
              </a:ext>
            </a:extLst>
          </p:cNvPr>
          <p:cNvGrpSpPr/>
          <p:nvPr/>
        </p:nvGrpSpPr>
        <p:grpSpPr>
          <a:xfrm>
            <a:off x="2355850" y="1844675"/>
            <a:ext cx="9296400" cy="8187136"/>
            <a:chOff x="2355850" y="1821550"/>
            <a:chExt cx="9296400" cy="8187136"/>
          </a:xfrm>
        </p:grpSpPr>
        <p:sp>
          <p:nvSpPr>
            <p:cNvPr id="4" name="object 8">
              <a:extLst>
                <a:ext uri="{FF2B5EF4-FFF2-40B4-BE49-F238E27FC236}">
                  <a16:creationId xmlns:a16="http://schemas.microsoft.com/office/drawing/2014/main" id="{880F4649-24A8-4CB6-A336-ED7F605C5D50}"/>
                </a:ext>
              </a:extLst>
            </p:cNvPr>
            <p:cNvSpPr txBox="1">
              <a:spLocks/>
            </p:cNvSpPr>
            <p:nvPr/>
          </p:nvSpPr>
          <p:spPr>
            <a:xfrm>
              <a:off x="2355850" y="1821550"/>
              <a:ext cx="7696200" cy="583622"/>
            </a:xfrm>
            <a:prstGeom prst="rect">
              <a:avLst/>
            </a:prstGeom>
          </p:spPr>
          <p:txBody>
            <a:bodyPr vert="horz" wrap="square" lIns="0" tIns="13971" rIns="0" bIns="0" rtlCol="0">
              <a:spAutoFit/>
            </a:bodyPr>
            <a:lstStyle>
              <a:lvl1pPr>
                <a:defRPr sz="4950" b="1" i="0">
                  <a:solidFill>
                    <a:schemeClr val="bg1"/>
                  </a:solidFill>
                  <a:latin typeface="Goethe FF Clan"/>
                  <a:ea typeface="+mj-ea"/>
                  <a:cs typeface="Goethe FF Clan"/>
                </a:defRPr>
              </a:lvl1pPr>
            </a:lstStyle>
            <a:p>
              <a:pPr marL="12700" defTabSz="914400">
                <a:spcBef>
                  <a:spcPts val="110"/>
                </a:spcBef>
              </a:pPr>
              <a:r>
                <a:rPr lang="de-DE" sz="3701" kern="0" spc="-31" dirty="0">
                  <a:solidFill>
                    <a:srgbClr val="000000"/>
                  </a:solidFill>
                </a:rPr>
                <a:t>Das </a:t>
              </a:r>
              <a:r>
                <a:rPr lang="de-DE" sz="3701" kern="0" spc="-24" dirty="0">
                  <a:solidFill>
                    <a:srgbClr val="000000"/>
                  </a:solidFill>
                </a:rPr>
                <a:t>hat mich </a:t>
              </a:r>
              <a:r>
                <a:rPr lang="de-DE" sz="3701" kern="0" spc="-51" dirty="0">
                  <a:solidFill>
                    <a:srgbClr val="000000"/>
                  </a:solidFill>
                </a:rPr>
                <a:t>heute überrascht:</a:t>
              </a:r>
              <a:r>
                <a:rPr lang="de-DE" sz="3701" kern="0" spc="-286" dirty="0">
                  <a:solidFill>
                    <a:srgbClr val="000000"/>
                  </a:solidFill>
                </a:rPr>
                <a:t> </a:t>
              </a:r>
              <a:r>
                <a:rPr lang="de-DE" sz="3701" kern="0" spc="4" dirty="0">
                  <a:solidFill>
                    <a:srgbClr val="000000"/>
                  </a:solidFill>
                </a:rPr>
                <a:t>…</a:t>
              </a:r>
              <a:endParaRPr lang="de-DE" sz="3701" kern="0" dirty="0"/>
            </a:p>
          </p:txBody>
        </p:sp>
        <p:sp>
          <p:nvSpPr>
            <p:cNvPr id="30" name="object 8">
              <a:extLst>
                <a:ext uri="{FF2B5EF4-FFF2-40B4-BE49-F238E27FC236}">
                  <a16:creationId xmlns:a16="http://schemas.microsoft.com/office/drawing/2014/main" id="{C4C6E3D5-3C95-4917-8AE3-8CE2C22B0471}"/>
                </a:ext>
              </a:extLst>
            </p:cNvPr>
            <p:cNvSpPr txBox="1">
              <a:spLocks/>
            </p:cNvSpPr>
            <p:nvPr/>
          </p:nvSpPr>
          <p:spPr>
            <a:xfrm>
              <a:off x="2355850" y="3421750"/>
              <a:ext cx="9220200" cy="583516"/>
            </a:xfrm>
            <a:prstGeom prst="rect">
              <a:avLst/>
            </a:prstGeom>
          </p:spPr>
          <p:txBody>
            <a:bodyPr vert="horz" wrap="square" lIns="0" tIns="13971" rIns="0" bIns="0" rtlCol="0">
              <a:spAutoFit/>
            </a:bodyPr>
            <a:lstStyle>
              <a:lvl1pPr>
                <a:defRPr sz="4950" b="1" i="0">
                  <a:solidFill>
                    <a:schemeClr val="bg1"/>
                  </a:solidFill>
                  <a:latin typeface="Goethe FF Clan"/>
                  <a:ea typeface="+mj-ea"/>
                  <a:cs typeface="Goethe FF Clan"/>
                </a:defRPr>
              </a:lvl1pPr>
            </a:lstStyle>
            <a:p>
              <a:pPr marL="12700">
                <a:spcBef>
                  <a:spcPts val="110"/>
                </a:spcBef>
              </a:pPr>
              <a:r>
                <a:rPr lang="de-DE" sz="3701" b="1" spc="-31" dirty="0">
                  <a:solidFill>
                    <a:schemeClr val="tx1"/>
                  </a:solidFill>
                  <a:latin typeface="Goethe FF Clan"/>
                  <a:cs typeface="Goethe FF Clan"/>
                </a:rPr>
                <a:t>Das </a:t>
              </a:r>
              <a:r>
                <a:rPr lang="de-DE" sz="3701" b="1" spc="-24" dirty="0">
                  <a:solidFill>
                    <a:schemeClr val="tx1"/>
                  </a:solidFill>
                  <a:latin typeface="Goethe FF Clan"/>
                  <a:cs typeface="Goethe FF Clan"/>
                </a:rPr>
                <a:t>hat mir </a:t>
              </a:r>
              <a:r>
                <a:rPr lang="de-DE" sz="3701" b="1" spc="-15" dirty="0">
                  <a:solidFill>
                    <a:schemeClr val="tx1"/>
                  </a:solidFill>
                  <a:latin typeface="Goethe FF Clan"/>
                  <a:cs typeface="Goethe FF Clan"/>
                </a:rPr>
                <a:t>am </a:t>
              </a:r>
              <a:r>
                <a:rPr lang="de-DE" sz="3701" b="1" spc="-44" dirty="0">
                  <a:solidFill>
                    <a:schemeClr val="tx1"/>
                  </a:solidFill>
                  <a:latin typeface="Goethe FF Clan"/>
                  <a:cs typeface="Goethe FF Clan"/>
                </a:rPr>
                <a:t>meisten </a:t>
              </a:r>
              <a:r>
                <a:rPr lang="de-DE" sz="3701" b="1" spc="-35" dirty="0">
                  <a:solidFill>
                    <a:schemeClr val="tx1"/>
                  </a:solidFill>
                  <a:latin typeface="Goethe FF Clan"/>
                  <a:cs typeface="Goethe FF Clan"/>
                </a:rPr>
                <a:t>Spaß gemacht:</a:t>
              </a:r>
              <a:r>
                <a:rPr lang="de-DE" sz="3701" b="1" spc="-400" dirty="0">
                  <a:solidFill>
                    <a:schemeClr val="tx1"/>
                  </a:solidFill>
                  <a:latin typeface="Goethe FF Clan"/>
                  <a:cs typeface="Goethe FF Clan"/>
                </a:rPr>
                <a:t> </a:t>
              </a:r>
              <a:r>
                <a:rPr lang="de-DE" sz="3701" b="1" spc="4" dirty="0">
                  <a:solidFill>
                    <a:schemeClr val="tx1"/>
                  </a:solidFill>
                  <a:latin typeface="Goethe FF Clan"/>
                  <a:cs typeface="Goethe FF Clan"/>
                </a:rPr>
                <a:t>…</a:t>
              </a:r>
              <a:endParaRPr lang="de-DE" sz="3701" dirty="0">
                <a:solidFill>
                  <a:schemeClr val="tx1"/>
                </a:solidFill>
                <a:latin typeface="Goethe FF Clan"/>
                <a:cs typeface="Goethe FF Clan"/>
              </a:endParaRPr>
            </a:p>
          </p:txBody>
        </p:sp>
        <p:sp>
          <p:nvSpPr>
            <p:cNvPr id="31" name="object 8">
              <a:extLst>
                <a:ext uri="{FF2B5EF4-FFF2-40B4-BE49-F238E27FC236}">
                  <a16:creationId xmlns:a16="http://schemas.microsoft.com/office/drawing/2014/main" id="{5B152B8D-2E1B-4BC0-8DB2-33AEE767F3E6}"/>
                </a:ext>
              </a:extLst>
            </p:cNvPr>
            <p:cNvSpPr txBox="1">
              <a:spLocks/>
            </p:cNvSpPr>
            <p:nvPr/>
          </p:nvSpPr>
          <p:spPr>
            <a:xfrm>
              <a:off x="2355850" y="4945750"/>
              <a:ext cx="9296400" cy="583622"/>
            </a:xfrm>
            <a:prstGeom prst="rect">
              <a:avLst/>
            </a:prstGeom>
          </p:spPr>
          <p:txBody>
            <a:bodyPr vert="horz" wrap="square" lIns="0" tIns="13971" rIns="0" bIns="0" rtlCol="0">
              <a:spAutoFit/>
            </a:bodyPr>
            <a:lstStyle>
              <a:lvl1pPr>
                <a:defRPr sz="4950" b="1" i="0">
                  <a:solidFill>
                    <a:schemeClr val="bg1"/>
                  </a:solidFill>
                  <a:latin typeface="Goethe FF Clan"/>
                  <a:ea typeface="+mj-ea"/>
                  <a:cs typeface="Goethe FF Clan"/>
                </a:defRPr>
              </a:lvl1pPr>
            </a:lstStyle>
            <a:p>
              <a:pPr marL="12700" defTabSz="914400">
                <a:spcBef>
                  <a:spcPts val="110"/>
                </a:spcBef>
              </a:pPr>
              <a:r>
                <a:rPr lang="de-DE" sz="3701" kern="0" spc="-31" dirty="0">
                  <a:solidFill>
                    <a:srgbClr val="000000"/>
                  </a:solidFill>
                </a:rPr>
                <a:t>Ich habe heute ein neues Wort gelernt: …</a:t>
              </a:r>
              <a:endParaRPr lang="de-DE" sz="3701" kern="0" dirty="0"/>
            </a:p>
          </p:txBody>
        </p:sp>
        <p:sp>
          <p:nvSpPr>
            <p:cNvPr id="32" name="object 8">
              <a:extLst>
                <a:ext uri="{FF2B5EF4-FFF2-40B4-BE49-F238E27FC236}">
                  <a16:creationId xmlns:a16="http://schemas.microsoft.com/office/drawing/2014/main" id="{DFE8C346-C44E-4678-B5F0-25664592A7E1}"/>
                </a:ext>
              </a:extLst>
            </p:cNvPr>
            <p:cNvSpPr txBox="1">
              <a:spLocks/>
            </p:cNvSpPr>
            <p:nvPr/>
          </p:nvSpPr>
          <p:spPr>
            <a:xfrm>
              <a:off x="2355850" y="6415164"/>
              <a:ext cx="6926263" cy="583622"/>
            </a:xfrm>
            <a:prstGeom prst="rect">
              <a:avLst/>
            </a:prstGeom>
          </p:spPr>
          <p:txBody>
            <a:bodyPr vert="horz" wrap="square" lIns="0" tIns="13971" rIns="0" bIns="0" rtlCol="0">
              <a:spAutoFit/>
            </a:bodyPr>
            <a:lstStyle>
              <a:lvl1pPr>
                <a:defRPr sz="4950" b="1" i="0">
                  <a:solidFill>
                    <a:schemeClr val="bg1"/>
                  </a:solidFill>
                  <a:latin typeface="Goethe FF Clan"/>
                  <a:ea typeface="+mj-ea"/>
                  <a:cs typeface="Goethe FF Clan"/>
                </a:defRPr>
              </a:lvl1pPr>
            </a:lstStyle>
            <a:p>
              <a:pPr marL="12700" defTabSz="914400">
                <a:spcBef>
                  <a:spcPts val="110"/>
                </a:spcBef>
              </a:pPr>
              <a:r>
                <a:rPr lang="de-DE" sz="3701" kern="0" spc="-31" dirty="0">
                  <a:solidFill>
                    <a:srgbClr val="000000"/>
                  </a:solidFill>
                </a:rPr>
                <a:t>Das hat mich heute genervt: …</a:t>
              </a:r>
              <a:endParaRPr lang="de-DE" sz="3701" kern="0" dirty="0"/>
            </a:p>
          </p:txBody>
        </p:sp>
        <p:sp>
          <p:nvSpPr>
            <p:cNvPr id="33" name="object 8">
              <a:extLst>
                <a:ext uri="{FF2B5EF4-FFF2-40B4-BE49-F238E27FC236}">
                  <a16:creationId xmlns:a16="http://schemas.microsoft.com/office/drawing/2014/main" id="{FE3154E5-6CC1-4F9E-A237-0B72CF4B1CA0}"/>
                </a:ext>
              </a:extLst>
            </p:cNvPr>
            <p:cNvSpPr txBox="1">
              <a:spLocks/>
            </p:cNvSpPr>
            <p:nvPr/>
          </p:nvSpPr>
          <p:spPr>
            <a:xfrm>
              <a:off x="2355850" y="7913340"/>
              <a:ext cx="8077200" cy="583622"/>
            </a:xfrm>
            <a:prstGeom prst="rect">
              <a:avLst/>
            </a:prstGeom>
          </p:spPr>
          <p:txBody>
            <a:bodyPr vert="horz" wrap="square" lIns="0" tIns="13971" rIns="0" bIns="0" rtlCol="0">
              <a:spAutoFit/>
            </a:bodyPr>
            <a:lstStyle>
              <a:lvl1pPr>
                <a:defRPr sz="4950" b="1" i="0">
                  <a:solidFill>
                    <a:schemeClr val="bg1"/>
                  </a:solidFill>
                  <a:latin typeface="Goethe FF Clan"/>
                  <a:ea typeface="+mj-ea"/>
                  <a:cs typeface="Goethe FF Clan"/>
                </a:defRPr>
              </a:lvl1pPr>
            </a:lstStyle>
            <a:p>
              <a:pPr marL="12700" defTabSz="914400">
                <a:spcBef>
                  <a:spcPts val="110"/>
                </a:spcBef>
              </a:pPr>
              <a:r>
                <a:rPr lang="de-DE" sz="3701" kern="0" spc="-31" dirty="0">
                  <a:solidFill>
                    <a:srgbClr val="000000"/>
                  </a:solidFill>
                </a:rPr>
                <a:t>Das war nicht besonders leicht: …</a:t>
              </a:r>
              <a:endParaRPr lang="de-DE" sz="3701" kern="0" dirty="0"/>
            </a:p>
          </p:txBody>
        </p:sp>
        <p:sp>
          <p:nvSpPr>
            <p:cNvPr id="34" name="object 8">
              <a:extLst>
                <a:ext uri="{FF2B5EF4-FFF2-40B4-BE49-F238E27FC236}">
                  <a16:creationId xmlns:a16="http://schemas.microsoft.com/office/drawing/2014/main" id="{D6748038-2C4E-4BF9-82DF-F7E8EACEB0B5}"/>
                </a:ext>
              </a:extLst>
            </p:cNvPr>
            <p:cNvSpPr txBox="1">
              <a:spLocks/>
            </p:cNvSpPr>
            <p:nvPr/>
          </p:nvSpPr>
          <p:spPr>
            <a:xfrm>
              <a:off x="2355850" y="9425064"/>
              <a:ext cx="8382000" cy="583622"/>
            </a:xfrm>
            <a:prstGeom prst="rect">
              <a:avLst/>
            </a:prstGeom>
          </p:spPr>
          <p:txBody>
            <a:bodyPr vert="horz" wrap="square" lIns="0" tIns="13971" rIns="0" bIns="0" rtlCol="0">
              <a:spAutoFit/>
            </a:bodyPr>
            <a:lstStyle>
              <a:lvl1pPr>
                <a:defRPr sz="4950" b="1" i="0">
                  <a:solidFill>
                    <a:schemeClr val="bg1"/>
                  </a:solidFill>
                  <a:latin typeface="Goethe FF Clan"/>
                  <a:ea typeface="+mj-ea"/>
                  <a:cs typeface="Goethe FF Clan"/>
                </a:defRPr>
              </a:lvl1pPr>
            </a:lstStyle>
            <a:p>
              <a:pPr marL="12700" defTabSz="914400">
                <a:spcBef>
                  <a:spcPts val="110"/>
                </a:spcBef>
              </a:pPr>
              <a:r>
                <a:rPr lang="de-DE" sz="3701" kern="0" spc="-31" dirty="0">
                  <a:solidFill>
                    <a:srgbClr val="000000"/>
                  </a:solidFill>
                </a:rPr>
                <a:t>Darüber möchte ich mehr erfahren: …</a:t>
              </a:r>
              <a:endParaRPr lang="de-DE" sz="3701" kern="0" dirty="0"/>
            </a:p>
          </p:txBody>
        </p:sp>
      </p:grpSp>
      <p:sp>
        <p:nvSpPr>
          <p:cNvPr id="35" name="object 21">
            <a:extLst>
              <a:ext uri="{FF2B5EF4-FFF2-40B4-BE49-F238E27FC236}">
                <a16:creationId xmlns:a16="http://schemas.microsoft.com/office/drawing/2014/main" id="{D847392A-0570-45B8-AD5E-A0DAEDBACE0B}"/>
              </a:ext>
            </a:extLst>
          </p:cNvPr>
          <p:cNvSpPr/>
          <p:nvPr/>
        </p:nvSpPr>
        <p:spPr>
          <a:xfrm>
            <a:off x="10303350" y="167535"/>
            <a:ext cx="9800748" cy="1114102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8"/>
          </a:p>
        </p:txBody>
      </p: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1CB659F4-43A0-4AD3-8C3B-59EC3207D013}"/>
              </a:ext>
            </a:extLst>
          </p:cNvPr>
          <p:cNvGrpSpPr/>
          <p:nvPr/>
        </p:nvGrpSpPr>
        <p:grpSpPr>
          <a:xfrm>
            <a:off x="11434205" y="9069199"/>
            <a:ext cx="3589842" cy="2239688"/>
            <a:chOff x="11434205" y="9069199"/>
            <a:chExt cx="3589842" cy="2239688"/>
          </a:xfrm>
        </p:grpSpPr>
        <p:sp>
          <p:nvSpPr>
            <p:cNvPr id="37" name="object 34">
              <a:extLst>
                <a:ext uri="{FF2B5EF4-FFF2-40B4-BE49-F238E27FC236}">
                  <a16:creationId xmlns:a16="http://schemas.microsoft.com/office/drawing/2014/main" id="{AFF0B5CF-D2F4-430D-BCB6-859E047D09FC}"/>
                </a:ext>
              </a:extLst>
            </p:cNvPr>
            <p:cNvSpPr/>
            <p:nvPr/>
          </p:nvSpPr>
          <p:spPr>
            <a:xfrm>
              <a:off x="11434205" y="9906807"/>
              <a:ext cx="370839" cy="1402080"/>
            </a:xfrm>
            <a:custGeom>
              <a:avLst/>
              <a:gdLst/>
              <a:ahLst/>
              <a:cxnLst/>
              <a:rect l="l" t="t" r="r" b="b"/>
              <a:pathLst>
                <a:path w="370840" h="1402079">
                  <a:moveTo>
                    <a:pt x="287204" y="0"/>
                  </a:moveTo>
                  <a:lnTo>
                    <a:pt x="243809" y="21063"/>
                  </a:lnTo>
                  <a:lnTo>
                    <a:pt x="203533" y="45917"/>
                  </a:lnTo>
                  <a:lnTo>
                    <a:pt x="166503" y="74249"/>
                  </a:lnTo>
                  <a:lnTo>
                    <a:pt x="132844" y="105750"/>
                  </a:lnTo>
                  <a:lnTo>
                    <a:pt x="102682" y="140108"/>
                  </a:lnTo>
                  <a:lnTo>
                    <a:pt x="76143" y="177014"/>
                  </a:lnTo>
                  <a:lnTo>
                    <a:pt x="53351" y="216156"/>
                  </a:lnTo>
                  <a:lnTo>
                    <a:pt x="34432" y="257225"/>
                  </a:lnTo>
                  <a:lnTo>
                    <a:pt x="19512" y="299909"/>
                  </a:lnTo>
                  <a:lnTo>
                    <a:pt x="8716" y="343898"/>
                  </a:lnTo>
                  <a:lnTo>
                    <a:pt x="2170" y="388881"/>
                  </a:lnTo>
                  <a:lnTo>
                    <a:pt x="0" y="434548"/>
                  </a:lnTo>
                  <a:lnTo>
                    <a:pt x="2329" y="480589"/>
                  </a:lnTo>
                  <a:lnTo>
                    <a:pt x="9286" y="526692"/>
                  </a:lnTo>
                  <a:lnTo>
                    <a:pt x="20993" y="572548"/>
                  </a:lnTo>
                  <a:lnTo>
                    <a:pt x="37579" y="617845"/>
                  </a:lnTo>
                  <a:lnTo>
                    <a:pt x="370331" y="1401748"/>
                  </a:lnTo>
                </a:path>
              </a:pathLst>
            </a:custGeom>
            <a:ln w="62825">
              <a:solidFill>
                <a:srgbClr val="EB6400"/>
              </a:solidFill>
            </a:ln>
          </p:spPr>
          <p:txBody>
            <a:bodyPr wrap="square" lIns="0" tIns="0" rIns="0" bIns="0" rtlCol="0"/>
            <a:lstStyle/>
            <a:p>
              <a:endParaRPr sz="818"/>
            </a:p>
          </p:txBody>
        </p:sp>
        <p:sp>
          <p:nvSpPr>
            <p:cNvPr id="38" name="object 35">
              <a:extLst>
                <a:ext uri="{FF2B5EF4-FFF2-40B4-BE49-F238E27FC236}">
                  <a16:creationId xmlns:a16="http://schemas.microsoft.com/office/drawing/2014/main" id="{C9B63BB8-A88B-4564-8265-0A4EEA4EFB4E}"/>
                </a:ext>
              </a:extLst>
            </p:cNvPr>
            <p:cNvSpPr/>
            <p:nvPr/>
          </p:nvSpPr>
          <p:spPr>
            <a:xfrm>
              <a:off x="11721411" y="9069199"/>
              <a:ext cx="3302636" cy="2239645"/>
            </a:xfrm>
            <a:custGeom>
              <a:avLst/>
              <a:gdLst/>
              <a:ahLst/>
              <a:cxnLst/>
              <a:rect l="l" t="t" r="r" b="b"/>
              <a:pathLst>
                <a:path w="3302634" h="2239645">
                  <a:moveTo>
                    <a:pt x="3302490" y="2239355"/>
                  </a:moveTo>
                  <a:lnTo>
                    <a:pt x="3294755" y="2177852"/>
                  </a:lnTo>
                  <a:lnTo>
                    <a:pt x="3283049" y="2131996"/>
                  </a:lnTo>
                  <a:lnTo>
                    <a:pt x="3266465" y="2086699"/>
                  </a:lnTo>
                  <a:lnTo>
                    <a:pt x="2502614" y="287204"/>
                  </a:lnTo>
                  <a:lnTo>
                    <a:pt x="2481551" y="243809"/>
                  </a:lnTo>
                  <a:lnTo>
                    <a:pt x="2456698" y="203533"/>
                  </a:lnTo>
                  <a:lnTo>
                    <a:pt x="2428366" y="166503"/>
                  </a:lnTo>
                  <a:lnTo>
                    <a:pt x="2396866" y="132844"/>
                  </a:lnTo>
                  <a:lnTo>
                    <a:pt x="2362508" y="102682"/>
                  </a:lnTo>
                  <a:lnTo>
                    <a:pt x="2325603" y="76143"/>
                  </a:lnTo>
                  <a:lnTo>
                    <a:pt x="2286462" y="53351"/>
                  </a:lnTo>
                  <a:lnTo>
                    <a:pt x="2245394" y="34432"/>
                  </a:lnTo>
                  <a:lnTo>
                    <a:pt x="2202711" y="19512"/>
                  </a:lnTo>
                  <a:lnTo>
                    <a:pt x="2158723" y="8716"/>
                  </a:lnTo>
                  <a:lnTo>
                    <a:pt x="2113741" y="2170"/>
                  </a:lnTo>
                  <a:lnTo>
                    <a:pt x="2068074" y="0"/>
                  </a:lnTo>
                  <a:lnTo>
                    <a:pt x="2022034" y="2329"/>
                  </a:lnTo>
                  <a:lnTo>
                    <a:pt x="1975932" y="9286"/>
                  </a:lnTo>
                  <a:lnTo>
                    <a:pt x="1930077" y="20993"/>
                  </a:lnTo>
                  <a:lnTo>
                    <a:pt x="1884780" y="37579"/>
                  </a:lnTo>
                  <a:lnTo>
                    <a:pt x="0" y="837607"/>
                  </a:lnTo>
                </a:path>
              </a:pathLst>
            </a:custGeom>
            <a:ln w="62825">
              <a:solidFill>
                <a:srgbClr val="EB6400"/>
              </a:solidFill>
            </a:ln>
          </p:spPr>
          <p:txBody>
            <a:bodyPr wrap="square" lIns="0" tIns="0" rIns="0" bIns="0" rtlCol="0"/>
            <a:lstStyle/>
            <a:p>
              <a:endParaRPr sz="818"/>
            </a:p>
          </p:txBody>
        </p:sp>
      </p:grpSp>
    </p:spTree>
    <p:extLst>
      <p:ext uri="{BB962C8B-B14F-4D97-AF65-F5344CB8AC3E}">
        <p14:creationId xmlns:p14="http://schemas.microsoft.com/office/powerpoint/2010/main" val="342299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266</Words>
  <Application>Microsoft Office PowerPoint</Application>
  <PresentationFormat>Произвольный</PresentationFormat>
  <Paragraphs>75</Paragraphs>
  <Slides>6</Slides>
  <Notes>4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Calibri</vt:lpstr>
      <vt:lpstr>Goethe FF Clan</vt:lpstr>
      <vt:lpstr>Office Theme</vt:lpstr>
      <vt:lpstr>kann motivieren</vt:lpstr>
      <vt:lpstr>Презентация PowerPoint</vt:lpstr>
      <vt:lpstr>Презентация PowerPoint</vt:lpstr>
      <vt:lpstr>Sportfreunde Stiller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kann motivieren</dc:title>
  <cp:lastModifiedBy>Supergeil</cp:lastModifiedBy>
  <cp:revision>26</cp:revision>
  <dcterms:created xsi:type="dcterms:W3CDTF">2024-10-01T13:32:13Z</dcterms:created>
  <dcterms:modified xsi:type="dcterms:W3CDTF">2024-10-05T17:23:50Z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15.0 (Windows)</vt:lpwstr>
  </property>
  <property fmtid="{D5CDD505-2E9C-101B-9397-08002B2CF9AE}" pid="4" name="LastSaved">
    <vt:filetime>2024-10-01T00:00:00Z</vt:filetime>
  </property>
</Properties>
</file>